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67" r:id="rId3"/>
    <p:sldId id="268" r:id="rId4"/>
    <p:sldId id="274" r:id="rId5"/>
    <p:sldId id="275" r:id="rId6"/>
    <p:sldId id="276" r:id="rId7"/>
    <p:sldId id="272" r:id="rId8"/>
    <p:sldId id="269" r:id="rId9"/>
    <p:sldId id="270" r:id="rId10"/>
    <p:sldId id="273" r:id="rId11"/>
    <p:sldId id="27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NG Xueyuan" initials="GX" lastIdx="1" clrIdx="0">
    <p:extLst>
      <p:ext uri="{19B8F6BF-5375-455C-9EA6-DF929625EA0E}">
        <p15:presenceInfo xmlns:p15="http://schemas.microsoft.com/office/powerpoint/2012/main" userId="2b0d7b07252365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4" autoAdjust="0"/>
  </p:normalViewPr>
  <p:slideViewPr>
    <p:cSldViewPr snapToGrid="0">
      <p:cViewPr varScale="1">
        <p:scale>
          <a:sx n="106" d="100"/>
          <a:sy n="106" d="100"/>
        </p:scale>
        <p:origin x="1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3:53.8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24575,'5'-3'0,"0"1"0,0-1 0,0 1 0,0 0 0,0 1 0,1-1 0,-1 1 0,1 0 0,-1 0 0,1 1 0,-1-1 0,9 2 0,4-2 0,209-5 0,-134 6 0,115-15 0,-97 5 0,204 7 0,-149 6 0,-88-2 0,119 18 0,-122-12 0,1-3 0,83-7 0,-30 0 0,3677 3 0,-3763 2 0,48 9 0,25 1 0,106-13 0,50 3 0,-251 0 0,0 2 0,0 0 0,31 11 0,-32-8 0,0-2 0,0 0 0,1-1 0,21 1 0,178-5 0,-92-2 0,-105 1 23,0-1 0,-1-2 0,1 0 0,26-10 1,36-6-1505,-63 16-5345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0:19.1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24575,'0'1'0,"1"-1"0,-1 1 0,0 0 0,1 0 0,-1 0 0,1 0 0,-1 0 0,1 0 0,-1-1 0,1 1 0,-1 0 0,1 0 0,0-1 0,0 1 0,-1 0 0,1-1 0,0 1 0,0-1 0,0 1 0,-1-1 0,1 0 0,0 1 0,0-1 0,0 0 0,1 1 0,32 8 0,-18-6 0,15 8 0,-1 2 0,-1 0 0,0 2 0,36 25 0,2 4 0,2-4 0,1-2 0,2-3 0,132 43 0,-163-63 0,49 24 0,25 10 0,4-6 0,114 58 0,-182-79 0,1-3 0,72 18 0,-77-24 0,220 71 0,-213-63 0,0 3 0,91 54 0,46 28 0,-35-21 0,-111-61 0,76 28 0,9 4 0,-5 0 0,2-7 0,196 50 0,34 11 0,-150-22 0,-128-51 0,135 42 0,-94-39 0,-68-22 0,60 14 0,-40-13 0,84 33 0,-31-8 0,-50-21 0,162 59 0,36 34 0,286 112 0,-512-210 0,22 10 0,182 62 0,-217-79 0,42 19 0,25 9 0,-85-34 0,0 2 0,0 0 0,19 12 0,-22-12 0,0 0 0,0 0 0,1-2 0,0 1 0,16 3 0,223 55 0,-149-36-1365,-77-23-5461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0:30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2011 24575,'1'-3'0,"1"0"0,-1-1 0,1 1 0,0 0 0,1 0 0,-1 0 0,0 0 0,1 1 0,-1-1 0,1 1 0,0-1 0,4-1 0,4-6 0,76-71 0,51-51 0,-119 111 0,-1 0 0,-1-1 0,-1-1 0,23-43 0,21-86 0,-42 100 0,38-73 0,-1 33 0,116-144 0,-57 83 0,75-94 0,-156 211 0,1 0 0,2 2 0,1 2 0,55-37 0,33-24 0,-95 75 0,61-27 0,-43 23 0,254-107 0,-286 124 0,1 0 0,-1 1 0,0 0 0,1 2 0,0 0 0,0 0 0,-1 2 0,1 0 0,0 1 0,0 1 0,-1 0 0,1 1 0,-1 1 0,20 8 0,3 3 0,0 1 0,-2 3 0,0 1 0,53 38 0,159 115 0,49 84 0,-248-211 0,14 19 0,22 20 0,-42-49 0,-27-24 0,0 1 0,-1 1 0,-1 1 0,0 0 0,-1 1 0,19 26 0,-24-26 0,1 0 0,1-1 0,1 0 0,0-1 0,0 0 0,2-1 0,0 0 0,27 18 0,-20-14 0,-2 0 0,0 2 0,0 0 0,-2 1 0,-1 0 0,0 1 0,13 26 0,39 49 0,-12-23 0,-37-46 0,1 0 0,1 0 0,2-2 0,1-1 0,0-1 0,33 23 0,-2-6 0,64 61 0,-23-18 0,40 45 0,-14-13 0,-31-24 0,-75-72 0,1 0 0,1-2 0,0 0 0,1-1 0,1-1 0,1-1 0,38 21 0,108 53 0,-75-37 0,-67-36 0,0 1 0,33 29 0,-38-28 0,1-1 0,1-1 0,37 20 0,-18-19 0,1-3 0,0-1 0,0-2 0,66 7 0,3 2 0,-90-16 0,1-1 0,0 0 0,0-2 0,0 0 0,0-1 0,0-2 0,0 0 0,-1-1 0,36-12 0,7-8 0,107-56 0,-114 51 0,139-79 0,-111 53 0,7-4 0,-2-4 0,136-123 0,-57 13 0,-142 147 0,0-1 0,-2-1 0,-1-2 0,-1 0 0,35-64 0,-43 64-1365,-1 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1:44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2995 24575,'0'-41'0,"1"-1"0,2 0 0,14-68 0,38-86 0,-50 166 0,0 1 0,-1-50 0,4-27 0,-2 69 0,18-144 0,-19 153 0,0 0 0,2 1 0,1-1 0,2 2 0,0-1 0,2 1 0,26-42 0,-36 64 0,137-301 0,-133 288 0,-1-1 0,-1 1 0,-1-1 0,0 0 0,0-26 0,8-47 0,9-5 0,1-1 0,36-105 0,-55 196 0,0 0 0,1 0 0,0 1 0,0-1 0,0 1 0,1-1 0,-1 1 0,1 0 0,1 1 0,-1-1 0,1 1 0,0-1 0,0 1 0,0 1 0,0-1 0,0 1 0,1 0 0,0 0 0,0 1 0,0-1 0,0 1 0,0 1 0,0-1 0,0 1 0,12-1 0,-5 2 0,-1 0 0,1 1 0,0 0 0,0 1 0,-1 0 0,1 1 0,-1 1 0,0 0 0,0 0 0,0 1 0,20 13 0,7 6 0,-1 1 0,-2 3 0,-1 0 0,-1 3 0,-1 1 0,-2 1 0,-1 1 0,-2 2 0,-1 1 0,30 56 0,-14 24 0,-37-102 0,-1 0 0,0 1 0,-1-1 0,-1 1 0,-1 0 0,1 30 0,3 11 0,-2-29 0,2 0 0,1-1 0,1 0 0,24 51 0,-24-61 0,1 0 0,1-1 0,0-1 0,1 0 0,1 0 0,0-1 0,1 0 0,22 18 0,-33-30 0,1 0 0,-1 0 0,1-1 0,0 1 0,0-1 0,-1 1 0,1-1 0,0 0 0,0 0 0,0 0 0,0 0 0,0-1 0,0 1 0,1-1 0,-1 0 0,0 0 0,0 0 0,0 0 0,0-1 0,0 1 0,0-1 0,5-1 0,-3-1 0,1 1 0,-1-2 0,0 1 0,0 0 0,0-1 0,0 0 0,-1 0 0,1-1 0,-1 1 0,7-10 0,2-6 0,-1 0 0,-1 0 0,-1-1 0,-1-1 0,8-23 0,-9 14 0,-1-1 0,-1 1 0,3-60 0,-10-98 0,-2 122 0,4 0 0,8-73 0,2 70 0,2 1 0,44-131 0,-42 147 0,-2 0 0,-2-1 0,-3-1 0,3-75 0,-8 94 0,6-49 0,3-49 0,-7 66 0,-4 65 0,-1 0 0,0 1 0,1-1 0,0 0 0,0 0 0,0 1 0,0-1 0,0 1 0,0-1 0,1 1 0,-1-1 0,1 1 0,-1 0 0,1 0 0,0 0 0,0 0 0,0 0 0,0 0 0,1 0 0,-1 1 0,3-3 0,-3 4 0,-1 0 0,0 0 0,1 0 0,-1 0 0,0 1 0,0-1 0,1 0 0,-1 0 0,0 1 0,0-1 0,0 1 0,0-1 0,1 1 0,-1 0 0,0-1 0,0 1 0,0 0 0,0 0 0,0 0 0,-1 0 0,1 0 0,0 0 0,0 0 0,-1 0 0,1 0 0,0 0 0,-1 0 0,1 0 0,0 2 0,18 43 0,-16-37 0,5 18 0,-1 2 0,-1-1 0,-1 1 0,-1 0 0,-2-1 0,-2 39 0,2 22 0,20 127 0,-21-191 0,2 0 0,0-1 0,2 1 0,0 0 0,2-1 0,0-1 0,2 1 0,1-1 0,18 32 0,-26-51 0,0-1 0,0 0 0,1 0 0,-1 1 0,1-2 0,0 1 0,0 0 0,0 0 0,0-1 0,0 0 0,0 0 0,1 0 0,-1 0 0,1 0 0,-1 0 0,1-1 0,0 0 0,-1 0 0,1 0 0,0 0 0,0 0 0,0-1 0,0 0 0,0 0 0,0 0 0,0 0 0,0-1 0,0 1 0,-1-1 0,1 0 0,7-3 0,-4 1 0,-1 0 0,0 0 0,0 0 0,0-1 0,-1 0 0,1 0 0,-1-1 0,0 0 0,0 1 0,0-2 0,-1 1 0,0 0 0,0-1 0,0 0 0,-1 0 0,1 0 0,3-11 0,75-245 0,-59 200 0,52-152 0,-33 93 55,-25 79-528,-3-1-1,11-52 1,-21 72-6353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1:51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24575,'1'5'0,"0"-1"0,1 0 0,-1 1 0,1-1 0,0 0 0,0 0 0,1 0 0,3 4 0,4 9 0,17 38 0,4 5 0,-2 1 0,-4 1 0,19 65 0,-29-80 0,3-1 0,1-1 0,3-1 0,37 58 0,-16-28 0,37 48 0,-53-84 0,-2 1 0,29 58 0,-38-56 0,-1 0 0,-2 1 0,9 51 0,-16-74 0,0 0 0,1 0 0,1 0 0,0-1 0,16 24 0,-12-23 0,-2 0 0,-1 0 0,0 1 0,8 27 0,36 109 0,-38-118 0,-1 0 0,-2 1 0,11 65 0,-17-74 0,1 0 0,13 37 0,-10-37 0,-1 0 0,4 34 0,6 36 0,-11-63 0,-2 1 0,3 54 0,2 30 0,-1-36 0,-8-68 0,2 1 0,0-1 0,1-1 0,1 1 0,16 32 0,-15-34 0,0-1 0,-1 1 0,0 1 0,-1-1 0,-1 1 0,-1 0 0,2 23 0,-4 36 0,12 76 0,-5-22 0,-7-85 0,8 46 0,-7-78 0,43 235 0,-41-231 0,0-1 0,1 0 0,0 0 0,2 0 0,0-1 0,0 1 0,2-2 0,0 1 0,0-1 0,22 23 0,6 11 107,-31-38-475,1 0 0,0-1 0,14 13 0,-6-8-6458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3:22:00.8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2243 24575,'-2'-162'0,"5"-173"0,-1 318 0,0 1 0,1 0 0,1 0 0,1 0 0,0 0 0,1 1 0,9-16 0,62-99 0,-71 122 0,10-16 0,1 2 0,1 0 0,1 1 0,1 1 0,26-20 0,-44 38 0,0 0 0,1 0 0,-1 1 0,1-1 0,-1 1 0,1 0 0,-1-1 0,1 1 0,0 0 0,0 1 0,-1-1 0,1 0 0,0 1 0,0-1 0,0 1 0,0 0 0,0 0 0,0 0 0,0 1 0,0-1 0,4 2 0,-3 0 0,0 0 0,0 0 0,0 1 0,0-1 0,0 1 0,-1 0 0,1 0 0,-1 0 0,0 0 0,0 1 0,0-1 0,3 7 0,2 3 0,-1 0 0,-1 0 0,0 0 0,-1 1 0,-1 0 0,0 0 0,4 26 0,-5 17 0,-5 72 0,-1-71 0,6 62 0,-1-112 0,0 0 0,0 0 0,1-1 0,0 1 0,1-1 0,0 0 0,0 1 0,0-2 0,11 13 0,-8-9 0,0-1 0,-1 1 0,0 0 0,6 15 0,32 71 0,-21-50 0,-21-43 0,-1 0 0,1 0 0,0 0 0,0 0 0,0 0 0,0-1 0,1 1 0,-1-1 0,1 0 0,-1 1 0,1-1 0,0 0 0,0-1 0,0 1 0,0 0 0,0-1 0,4 1 0,-1 0 0,1 0 0,0-1 0,-1 0 0,1 0 0,0-1 0,0 0 0,0 0 0,8-2 0,-1 0 0,1-1 0,-1-1 0,-1 0 0,1-1 0,0 0 0,-1-1 0,21-13 0,-20 10 0,0-1 0,0-1 0,-1 0 0,-1 0 0,1-1 0,-2-1 0,0 0 0,0-1 0,-2 0 0,0 0 0,8-17 0,17-38 0,55-83 0,-86 147 0,0 1 0,0 0 0,0 0 0,1 0 0,0 0 0,-1 0 0,1 1 0,0-1 0,1 1 0,-1 0 0,5-2 0,-7 4 0,0 0 0,-1 1 0,1-1 0,0 1 0,-1 0 0,1 0 0,0-1 0,0 1 0,-1 0 0,1 0 0,0 1 0,0-1 0,-1 0 0,1 0 0,0 1 0,-1-1 0,1 1 0,0 0 0,-1-1 0,1 1 0,-1 0 0,1 0 0,-1 0 0,1 0 0,-1 0 0,0 0 0,0 1 0,1-1 0,-1 0 0,0 1 0,0-1 0,0 0 0,0 1 0,-1 0 0,1-1 0,1 3 0,13 28 0,0 2 0,-2 0 0,8 37 0,-10-45 0,0-1 0,2 0 0,1 0 0,30 39 0,-41-60 0,0 0 0,0-1 0,0 1 0,0-1 0,1 1 0,0-1 0,-1-1 0,1 1 0,0 0 0,1-1 0,-1 0 0,0 0 0,5 2 0,-7-4 0,0 0 0,-1 1 0,1-1 0,0 0 0,0 0 0,-1 0 0,1 0 0,0 0 0,-1 0 0,1-1 0,0 1 0,-1-1 0,1 1 0,-1-1 0,1 1 0,-1-1 0,1 0 0,-1 0 0,1 0 0,-1 0 0,1 0 0,-1 0 0,0 0 0,0 0 0,0 0 0,1-1 0,-1 1 0,-1-1 0,1 1 0,0 0 0,0-1 0,0 1 0,-1-1 0,1 0 0,-1 1 0,1-1 0,-1 0 0,0 1 0,1-4 0,7-40 0,-2-1 0,-1-1 0,-3-60 0,2-20 0,6 58 0,-6 48 0,-1 1 0,0-26 0,-6-122 0,0 66 0,12-136 0,19 84 0,-17 107 0,-2-1 0,4-85 0,-9 72 0,21-111 0,-9 70 0,-12 77 0,-1-5 0,2 1 0,1-1 0,1 1 0,15-37 0,-19 60 0,-1-1 0,1 1 0,1 0 0,-1 0 0,1 0 0,1 0 0,-1 1 0,1-1 0,-1 1 0,2 1 0,-1-1 0,0 0 0,1 1 0,0 0 0,0 1 0,0-1 0,0 1 0,1 0 0,-1 1 0,1-1 0,0 2 0,0-1 0,0 0 0,7 1 0,-8 1 0,-1 0 0,1 1 0,-1 0 0,1 0 0,-1 1 0,1-1 0,-1 1 0,0 0 0,0 1 0,0-1 0,0 1 0,0 0 0,0 0 0,-1 1 0,7 6 0,2 2 0,-1 0 0,-1 0 0,20 28 0,-17-18 0,-1 0 0,0 1 0,-2 0 0,0 0 0,-2 2 0,-1-1 0,-1 1 0,7 41 0,-10-47 0,1-1 0,1 0 0,0 0 0,16 30 0,-12-27 0,-1 0 0,11 38 0,30 127 0,-44-147 0,3 58 0,-6-55 0,-1-25 0,1 0 0,1 0 0,10 25 0,2 11 0,93 290 0,3-98 0,-101-209-1365,-8-17-5461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5:30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24575,'1'7'0,"1"0"0,-1 0 0,1 0 0,0 0 0,1-1 0,-1 1 0,1-1 0,1 1 0,-1-1 0,8 9 0,-6-7 0,0 1 0,0 0 0,0-1 0,-1 2 0,3 11 0,-1 8 0,-2 1 0,0 40 0,-3-42 0,2 1 0,10 52 0,85 203 0,41 18 0,-110-241 0,29 53 0,92 139 0,68 50 0,-198-280 0,2-1 0,0 0 0,48 35 0,11 14 0,-58-49 0,1-1 0,1 0 0,38 22 0,-27-24 0,0 2 0,-2 2 0,-1 1 0,48 44 0,-70-58 0,1-1 0,0 0 0,0-1 0,1 0 0,1-1 0,-1-1 0,23 9 0,47 24 0,-63-29 0,0 0 0,1-1 0,44 11 0,18 8 0,183 64 0,-185-63 0,-55-18 0,1-2 0,0-1 0,51 9 0,-48-11 0,0 1 0,-1 1 0,40 17 0,-32-11 0,50 12 0,196 57 0,-133-34 0,-134-44 0,26 8 0,-1-2 0,55 8 0,-36-8 0,0 2 0,73 27 0,-62-18 0,220 78 0,-201-73 0,195 46 0,-53-12 0,-76-16 0,-29-11 0,97 20 0,-62-24 0,173 55 0,-297-75 0,1-1 0,-1-2 0,80 5 0,124-14 0,-87-2 0,-47 3 0,-31-2 0,0 4 0,1 4 0,99 17 0,130 28 0,12 26 0,-264-62 0,1-2 0,96 8 0,60 2 0,107 3 0,51-50 0,41-1 0,302 28 0,-668 0 0,46 8 0,44 2 0,-57-11 0,204-3 0,-254-2 0,0 0 0,-1-2 0,46-15 0,-42 11 0,1 1 0,39-5 0,77-10 0,-92 13 0,1 2 0,74-1 0,102 18 0,-190-3 0,-1 1 0,0 2 0,59 20 0,4-1 80,-75-21-562,0 2 1,43 16-1,-23-1-6344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5:4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24575,'1'12'0,"0"-1"0,1 1 0,0 0 0,1-1 0,0 1 0,0-1 0,2 0 0,6 13 0,53 85 0,-34-62 0,7 8 0,74 83 0,8 11 0,28 43 0,-128-167 0,36 35 0,11 16 0,55 65 0,-108-125 0,1-1 0,1-1 0,29 22 0,-26-22 0,0 1 0,29 32 0,6 17 0,62 58 0,-92-101 0,1 0 0,1-2 0,1 0 0,0-2 0,56 27 0,-31-21 0,44 18 0,37 17 0,4 4 0,285 89 0,-306-99 0,-101-47 0,0 2 0,-1-1 0,0 2 0,20 14 0,-20-13 0,0 0 0,1-1 0,28 12 0,305 79 0,-260-76 0,-12 0 0,99 45 0,-21-6 0,-54-17 0,-72-30 0,0-3 0,36 13 0,-21-13 0,300 86 0,-254-84 0,6 2 0,-21 2 0,1-3 0,80 6 0,-131-18 0,0 2 0,-1 1 0,29 10 0,37 10 0,261 67 0,-305-81 0,0-2 0,82 9 0,-71-12 0,79 23 0,-33-7 0,4-5 0,-44-9 0,71 19 0,-70-4 0,-48-18 0,1 0 0,-1-1 0,1-1 0,23 5 0,6-2 0,70 23 0,-81-20 0,0-1 0,0-2 0,1-1 0,42 2 0,-26-7 0,174 10 0,-89 0 0,188-10 0,-144-4 0,1491 3 0,-1511 13 0,4 0 0,721-14 0,-721-12 0,-5 0 0,682 14 0,-805-3-227,-1-2-1,0-1 1,0-2-1,-1-1 1,49-19-1,-59 19-6598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5:56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24575,'-1'81'0,"-1"-23"0,3 0 0,1 0 0,4 0 0,20 93 0,47 113 0,-59-201 0,18 66 0,79 252 0,-76-274 0,-19-61 0,-2 0 0,-1 1 0,9 78 0,-16-93 0,1-1 0,1 0 0,2 0 0,1 0 0,27 53 0,-5-11 0,3 2 0,-22-48 0,18 49 0,-5 1 0,49 102 0,-47-131 0,7 15 0,97 210 0,-96-212 0,3-2 0,55 63 0,-20-26 0,-68-87 0,8 13 0,2-1 0,0-1 0,1 0 0,34 27 0,92 78 0,-100-80 0,-18-17 0,45 37 0,9-5 0,76 65 0,118 93 0,-219-176 0,40 18 0,-64-43 0,46 36 0,-41-28 0,1-2 0,1-1 0,1-2 0,64 23 0,6 4 0,-78-34 0,45 12 0,23 10 0,111 42 0,26 7 0,-22-10 0,-168-58 0,1-2 0,0-2 0,87 10 0,-105-18 0,69 16 0,152 51 0,-165-44 0,388 123 0,-304-103 0,-137-35 0,-1 1 0,-1 1 0,0 2 0,29 20 0,-41-27 0,1 1 0,0-2 0,0-1 0,1 0 0,0-2 0,37 7 0,24 6 0,40 8 0,-87-21 0,-1 2 0,0 2 0,38 14 0,64 21 0,-10-5 0,-45-6 0,8 4 0,158 43 0,-24-16 0,-163-50 0,-39-11 0,1 2 0,-1 1 0,1 1 0,29 14 0,-11-2 0,1-2 0,0-2 0,1-1 0,0-2 0,1-2 0,57 6 0,268 31 0,-297-44 0,-55-3 0,1 0 0,-1 1 0,0 1 0,0 0 0,0 1 0,0 0 0,15 7 0,-2-1 0,0-1 0,1-2 0,-1 0 0,1-2 0,1-1 0,45-2 0,43 6 0,-56-3 0,65-3 0,-73-2 0,101 10 0,-67 12 0,-65-15 0,0 0 0,0-1 0,29 2 0,187 17 0,-210-19 0,49 13 0,-55-11 0,1-1 0,0-1 0,31 2 0,306-8 0,21 2 0,-348 2 0,0 2 0,40 11 0,-44-8 0,0-2 0,1-1 0,43 2 0,-30-8 0,14 1 0,1 1 0,66 12 0,-49-5 0,0-2 0,124-8 0,-63-1 0,393 3-1365,-508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6:0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24575,'2'0'0,"1"0"0,0 1 0,0-1 0,0 0 0,-1 1 0,1-1 0,0 1 0,0 0 0,-1 0 0,1 0 0,-1 1 0,1-1 0,-1 0 0,1 1 0,-1 0 0,0-1 0,0 1 0,0 0 0,0 0 0,0 0 0,0 1 0,-1-1 0,1 0 0,-1 1 0,3 4 0,1 5 0,-1 0 0,-1 0 0,0 1 0,3 21 0,5 23 0,10 19 0,12 95 0,-13-63 0,-14-85 0,2 0 0,0-1 0,20 37 0,-3-6 0,24 60 0,-2-8 0,42 141 0,-80-221 0,1 0 0,1 0 0,24 38 0,-19-34 0,24 54 0,-1 8 0,4-2 0,83 126 0,-37-66 0,-43-66 0,-18-30 0,40 57 0,-42-69 0,26 52 0,10 17 0,147 177 0,-181-256 0,1-1 0,1-2 0,37 27 0,265 232 0,-153-126 0,10 22 0,-172-169 0,0-2 0,37 20 0,-36-22 0,0 0 0,0 2 0,17 14 0,-20-14 0,2-1 0,-1 0 0,2-1 0,-1-1 0,31 11 0,33 18 0,188 103 0,-49-47 0,-52-25 0,-89-34 0,1-4 0,90 23 0,59 18 0,-108-45 0,-1 5 0,189 79 0,-195-62 0,-49-22 0,99 56 0,-135-67 0,1-2 0,1-1 0,0-1 0,40 9 0,-35-11 0,0 1 0,60 30 0,-68-28 0,1-1 0,52 16 0,-63-23 0,90 33 0,-56-18 0,66 15 0,5-3 0,39 8 0,-50-21 0,-39-8 0,-1 3 0,0 3 0,74 28 0,-77-22 0,1-3 0,134 21 0,-20-6 0,-138-27 0,0-3 0,0-1 0,74-4 0,-77-1 0,0 1 0,0 2 0,0 2 0,63 14 0,-71-11 0,0-1 0,1-1 0,0-3 0,49-1 0,33 1 0,68 23 0,-45 1 0,-134-24 0,33 9 0,53 22 0,20 7 0,-12-6 0,-65-20 0,70 16 0,-13-8 0,-63-14 0,1 0 0,1-2 0,32 1 0,122 11 0,-71-10 0,141-8 0,-98-3 0,-48 2 0,117 3 0,-209 1 0,1 0 0,-1 1 0,22 9 0,-20-6 0,0-2 0,26 5 0,94 12 0,-78-10 0,0-3 0,67 0 0,-81-9 0,0-2 0,0-2 0,0-3 0,82-21 0,-106 20 0,0 1 0,1 1 0,-1 1 0,1 2 0,32-1 0,56 4 0,151 20 0,-213-16-311,60-2-1,-91-3-430,11 1-6084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1:06:21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24575,'2'21'0,"1"-1"0,1 1 0,0-1 0,2 0 0,11 28 0,4 14 0,13 46 0,20 85 0,-49-173 0,1 0 0,2 0 0,12 26 0,5 11 0,108 361 0,-103-314 0,-16-59 0,13 70 0,-26-109 0,1-1 0,0 1 0,1-1 0,-1 1 0,1-1 0,0 0 0,1 0 0,-1-1 0,1 1 0,0 0 0,6 4 0,20 29 0,-7 2 0,111 200 0,-88-168 0,-35-56 0,0-1 0,-2 2 0,14 28 0,-3 2 0,3 0 0,1-2 0,34 49 0,100 117 0,8 11 0,-128-164 0,2-2 0,2-2 0,82 82 0,-6-32 0,75 72 0,-160-145 0,2-1 0,68 42 0,6 6 0,-80-57 0,1-2 0,59 28 0,19 12 0,-60-26 0,-27-18 0,1 0 0,1-2 0,0 0 0,38 14 0,14 0 0,-1 4 0,-1 3 0,-2 3 0,85 59 0,-124-77 0,0-2 0,1-1 0,62 20 0,-6-3 0,-74-28 0,-1 0 0,2-2 0,-1 0 0,30 2 0,-26-3 0,-1 0 0,33 9 0,88 38 0,-74-24 0,101 24 0,-80-29 0,87 34 0,-131-41 0,0-2 0,0-1 0,1-3 0,53 3 0,-65-6 0,-1 1 0,34 11 0,41 7 0,-68-17 0,0 2 0,0 1 0,-1 2 0,0 2 0,38 19 0,-11-4 0,45 21 0,-65-29 0,0-1 0,67 17 0,40 17 0,-120-41 0,1-2 0,55 11 0,30 9 0,-68-17 0,1-3 0,0-1 0,82 3 0,-81-8 0,-17-1 0,-13-2 0,0 0 0,0 2 0,0 0 0,0 2 0,0 0 0,18 8 0,-18-7 0,0 0 0,1-1 0,-1-1 0,42 3 0,2 0 0,36 11 0,117 39 0,-168-42 0,-23-6 0,1 0 0,0-2 0,0-1 0,51 4 0,-36-6 0,0 2 0,0 2 0,-1 1 0,58 22 0,-13-4 0,-37-15 0,0-3 0,1-1 0,0-2 0,0-3 0,0-2 0,59-6 0,-69-1 0,0-2 0,0-2 0,69-27 0,-76 24 0,1 1 0,-1 2 0,2 2 0,-1 0 0,61-3 0,-39 7 0,105-20 0,-49 6 0,-67 9 0,52-15 0,31-8 0,71-11 0,-145 24 0,101-52 0,10-3 0,-61 40 0,-58 20 0,-1-2 0,63-31 0,-57 24 0,1 1 0,96-25 0,12-5 0,19-6 0,-165 52 0,-1 0 0,-1-1 0,1-1 0,-1 0 0,-1-1 0,20-18 0,36-25 0,-37 35 0,0 1 0,2 1 0,51-15 0,-20 4 0,-2-1 0,-1-4 0,96-64 0,-65 38 0,-49 29 0,0-2 0,73-70 0,-57 55 0,6-6 0,-45 32 0,25-26 0,57-44 0,-84 74-75,0-1 0,24-29 0,-24 26-1065,-5 6-5686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4:03.5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24575,'0'1'0,"1"-1"0,-1 1 0,0 0 0,1 0 0,-1 0 0,1 0 0,-1 0 0,1 0 0,-1-1 0,1 1 0,-1 0 0,1 0 0,0-1 0,0 1 0,-1 0 0,1-1 0,0 1 0,0-1 0,0 1 0,-1-1 0,1 0 0,0 1 0,0-1 0,0 0 0,1 1 0,32 8 0,-18-6 0,15 8 0,-1 2 0,-1 0 0,0 2 0,36 25 0,2 4 0,2-4 0,1-2 0,2-3 0,132 43 0,-163-63 0,49 24 0,25 10 0,4-6 0,114 58 0,-182-79 0,1-3 0,72 18 0,-77-24 0,220 71 0,-213-63 0,0 3 0,91 54 0,46 28 0,-35-21 0,-111-61 0,76 28 0,9 4 0,-5 0 0,2-7 0,196 50 0,34 11 0,-150-22 0,-128-51 0,135 42 0,-94-39 0,-68-22 0,60 14 0,-40-13 0,84 33 0,-31-8 0,-50-21 0,162 59 0,36 34 0,286 112 0,-512-210 0,22 10 0,182 62 0,-217-79 0,42 19 0,25 9 0,-85-34 0,0 2 0,0 0 0,19 12 0,-22-12 0,0 0 0,0 0 0,1-2 0,0 1 0,16 3 0,223 55 0,-149-36-1365,-77-23-5461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4:10.8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2011 24575,'1'-3'0,"1"0"0,-1-1 0,1 1 0,0 0 0,1 0 0,-1 0 0,0 0 0,1 1 0,-1-1 0,1 1 0,0-1 0,4-1 0,4-6 0,76-71 0,51-51 0,-119 111 0,-1 0 0,-1-1 0,-1-1 0,23-43 0,21-86 0,-42 100 0,38-73 0,-1 33 0,116-144 0,-57 83 0,75-94 0,-156 211 0,1 0 0,2 2 0,1 2 0,55-37 0,33-24 0,-95 75 0,61-27 0,-43 23 0,254-107 0,-286 124 0,1 0 0,-1 1 0,0 0 0,1 2 0,0 0 0,0 0 0,-1 2 0,1 0 0,0 1 0,0 1 0,-1 0 0,1 1 0,-1 1 0,20 8 0,3 3 0,0 1 0,-2 3 0,0 1 0,53 38 0,159 115 0,49 84 0,-248-211 0,14 19 0,22 20 0,-42-49 0,-27-24 0,0 1 0,-1 1 0,-1 1 0,0 0 0,-1 1 0,19 26 0,-24-26 0,1 0 0,1-1 0,1 0 0,0-1 0,0 0 0,2-1 0,0 0 0,27 18 0,-20-14 0,-2 0 0,0 2 0,0 0 0,-2 1 0,-1 0 0,0 1 0,13 26 0,39 49 0,-12-23 0,-37-46 0,1 0 0,1 0 0,2-2 0,1-1 0,0-1 0,33 23 0,-2-6 0,64 61 0,-23-18 0,40 45 0,-14-13 0,-31-24 0,-75-72 0,1 0 0,1-2 0,0 0 0,1-1 0,1-1 0,1-1 0,38 21 0,108 53 0,-75-37 0,-67-36 0,0 1 0,33 29 0,-38-28 0,1-1 0,1-1 0,37 20 0,-18-19 0,1-3 0,0-1 0,0-2 0,66 7 0,3 2 0,-90-16 0,1-1 0,0 0 0,0-2 0,0 0 0,0-1 0,0-2 0,0 0 0,-1-1 0,36-12 0,7-8 0,107-56 0,-114 51 0,139-79 0,-111 53 0,7-4 0,-2-4 0,136-123 0,-57 13 0,-142 147 0,0-1 0,-2-1 0,-1-2 0,-1 0 0,35-64 0,-43 64-1365,-1 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5:02.6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 24575,'-12'253'0,"-1"11"0,13-192 0,0 15 0,16 133 0,10-28 0,-12-93 0,14 60 0,-19-113 0,6 83 0,-6-35 0,2 137 0,-10-154 0,11 89 0,-5-88 0,-5 152 0,-1 10 0,3-219 0,0 1 0,1-1 0,1 0 0,11 28 0,-8-27 0,-1 2 0,-1-1 0,5 35 0,-9-36 0,18 121 0,-17-124 0,1-1 0,1 1 0,1-1 0,0 0 0,15 24 0,-20-38 0,0 1 0,1-1 0,0 0 0,0-1 0,0 1 0,0 0 0,0-1 0,1 0 0,0 0 0,-1 0 0,1 0 0,0 0 0,1-1 0,-1 0 0,0 0 0,1 0 0,-1 0 0,1-1 0,9 2 0,-9-3 0,1 0 0,-1 0 0,0-1 0,1 0 0,-1 0 0,1 0 0,-1-1 0,0 0 0,0 0 0,0 0 0,0 0 0,0-1 0,-1 0 0,1 0 0,-1 0 0,1-1 0,3-3 0,22-21 0,-1-1 0,-1-1 0,-2-2 0,-1 0 0,41-71 0,-28 26 0,-3-1 0,-4-3 0,-3 0 0,-4-2 0,14-87 0,-31 113 0,-2 1 0,-2-1 0,-7-70 0,2 12 0,1 75 0,-1 0 0,-11-56 0,-13-105 0,23 183 0,-2-19 0,-2 1 0,-17-51 0,17 67 0,2 0 0,1 0 0,0 0 0,-1-40 0,7-87 0,1 54 0,-5-25 0,5-111 0,21 79 0,-3 30 0,-17 94 0,1 1 0,2 0 0,0 0 0,2 0 0,1 1 0,0 1 0,2-1 0,1 2 0,25-35 0,-30 48 0,0 1 0,0-1 0,0 2 0,1-1 0,1 1 0,-1 1 0,1-1 0,0 2 0,1-1 0,-1 1 0,15-4 0,-19 7 0,0 0 0,-1 1 0,1 0 0,0 0 0,0 0 0,0 0 0,0 1 0,0 0 0,0 1 0,-1-1 0,1 1 0,0 0 0,0 0 0,0 1 0,-1 0 0,1 0 0,-1 0 0,0 1 0,1-1 0,-1 1 0,0 1 0,0-1 0,6 7 0,22 26 0,37 53 0,-44-53 0,2-2 0,34 33 0,-49-53 0,0 1 0,-1 0 0,0 0 0,-1 1 0,-1 1 0,-1-1 0,0 2 0,-1-1 0,-1 1 0,-1 1 0,6 24 0,0 20 0,-2 1 0,1 67 0,-6-63 0,3-11 0,2 0 0,23 72 0,11 54 0,-1-9 0,-20-91 0,-9-22 0,-3 1 0,4 62 0,-14-119 0,-1 1 0,1-1 0,0 0 0,0 0 0,1 0 0,0 0 0,0 0 0,0 0 0,0-1 0,1 1 0,0-1 0,0 1 0,0-1 0,0 0 0,0 0 0,1 0 0,6 4 0,-8-6 0,1-1 0,-1 0 0,1 1 0,0-1 0,-1 0 0,1-1 0,0 1 0,0 0 0,0-1 0,0 1 0,0-1 0,-1 0 0,1 0 0,0 0 0,0-1 0,0 1 0,0-1 0,0 1 0,0-1 0,-1 0 0,1 0 0,0 0 0,-1 0 0,1-1 0,-1 1 0,1-1 0,-1 0 0,1 1 0,-1-1 0,0 0 0,0 0 0,3-5 0,7-6 0,-2 0 0,0-1 0,0 0 0,-2-1 0,0 0 0,0 0 0,-1-1 0,-1 1 0,8-33 0,-7 15 0,-1-1 0,-1 0 0,-1-65 0,-5-1156 0,-1 1226 64,-10-55-1,7 55-809,-3-46 0,8 43-6080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5:09.7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24575,'2'0'0,"1"0"0,0 1 0,-1-1 0,1 1 0,0-1 0,-1 1 0,1 0 0,-1 0 0,1 0 0,-1 0 0,0 1 0,1-1 0,-1 1 0,0-1 0,0 1 0,0 0 0,3 3 0,-1 0 0,0 0 0,0 1 0,0 0 0,-1-1 0,0 1 0,-1 0 0,3 7 0,1 8 0,0 0 0,-2 1 0,2 31 0,-1 84 0,-6-89 0,3 0 0,10 60 0,37 238 0,-42-291 0,0 49 0,-7 134 0,-3-91 0,-9 85 0,-1-8 0,11-150 0,0-36 0,1-1 0,2 1 0,9 55 0,-9-89 0,0 1 0,0-1 0,1 0 0,0 1 0,0-1 0,0 0 0,0 0 0,1 0 0,-1 0 0,1 0 0,0-1 0,0 1 0,4 2 0,-5-4 0,-1-2 0,1 1 0,-1 0 0,1 0 0,-1 0 0,1-1 0,-1 1 0,1-1 0,0 1 0,-1-1 0,1 0 0,0 1 0,0-1 0,-1 0 0,1 0 0,0 0 0,0 0 0,-1-1 0,1 1 0,0 0 0,-1-1 0,1 1 0,0-1 0,-1 0 0,1 0 0,-1 1 0,1-1 0,-1 0 0,1 0 0,-1 0 0,0 0 0,0-1 0,1 1 0,-1 0 0,0 0 0,0-1 0,1-2 0,10-12 0,-1-1 0,-1-1 0,15-35 0,-2 5 0,-10 18 0,-1-1 0,-2 0 0,8-39 0,3-6 0,-11 41 0,2 2 0,2-1 0,29-52 0,-25 51 0,13-20 0,-29 52 0,1 1 0,0-1 0,-1 0 0,1 1 0,0 0 0,0 0 0,0 0 0,0 0 0,0 0 0,1 0 0,-1 1 0,1 0 0,-1 0 0,1 0 0,4-1 0,1 0 0,0 1 0,0 0 0,1 1 0,-1 0 0,0 0 0,1 1 0,-1 0 0,16 4 0,-20-3 0,0 0 0,-1 0 0,1 0 0,0 1 0,-1 0 0,1 0 0,-1 0 0,0 0 0,0 1 0,0 0 0,0-1 0,-1 1 0,0 1 0,0-1 0,0 0 0,4 8 0,69 159 0,-50-105 0,41 72 0,-5-33 0,68 127 0,-122-215 0,-1-1 0,-1 2 0,0-1 0,-1 1 0,3 28 0,2 11 0,-4-20 0,3 60 0,-6-50 0,2 0 0,16 66 0,0-5 0,-14-80 0,2 1 0,1-1 0,1-1 0,1 0 0,28 45 0,-33-60 0,-2-2 0,0 0 0,1-1 0,0 0 0,0 0 0,12 14 0,-16-21 0,0 0 0,0 0 0,0-1 0,0 1 0,0-1 0,0 1 0,1-1 0,-1 0 0,0 0 0,1 0 0,-1 0 0,1 0 0,-1-1 0,1 1 0,-1-1 0,1 0 0,-1 1 0,1-1 0,-1 0 0,1 0 0,-1-1 0,1 1 0,0-1 0,-1 1 0,5-2 0,17-10 0,0 0 0,-1-2 0,0 0 0,-1-2 0,30-27 0,20-13 0,-53 42 0,-2-1 0,0-1 0,-1 0 0,0-1 0,-1-1 0,22-35 0,59-127 0,-90 168 0,43-82 0,-44 81 0,0-1 0,-2 1 0,1 0 0,-2-1 0,1 0 0,-2 1 0,0-22 0,0 17 0,0 0 0,1 0 0,8-30 0,-6 36 0,0-1 0,1 2 0,1-1 0,0 0 0,1 1 0,13-17 0,-18 24 0,1 1 0,-1 0 0,1 1 0,-1-1 0,1 0 0,0 1 0,0 0 0,1-1 0,-1 1 0,0 0 0,1 1 0,-1-1 0,1 1 0,-1-1 0,1 1 0,0 0 0,0 1 0,-1-1 0,1 0 0,0 1 0,0 0 0,0 0 0,0 0 0,0 1 0,-1-1 0,7 2 0,-6 0 0,0 0 0,-1 1 0,1-1 0,-1 0 0,0 1 0,0 0 0,0 0 0,0 0 0,0 0 0,-1 0 0,1 1 0,-1-1 0,0 1 0,0-1 0,0 1 0,-1 0 0,2 4 0,20 72 0,-22-77 0,33 198 0,-8 37 0,-21-202 0,14 54 0,-11-58 0,-1 0 0,3 44 0,2 41 0,1 32 0,-15 9 0,4 141 0,2-273-1365,2-5-5461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15:17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2395 24575,'8'8'0,"0"-1"0,1 0 0,0 0 0,0-1 0,1 0 0,0-1 0,0 0 0,0 0 0,0-1 0,1-1 0,-1 0 0,1 0 0,0-1 0,0 0 0,13 0 0,-18-2 0,1 0 0,-1 0 0,0-1 0,0 0 0,1 0 0,-1-1 0,0 1 0,0-1 0,-1-1 0,1 1 0,0-1 0,-1 0 0,1 0 0,-1 0 0,0-1 0,0 0 0,0 0 0,-1-1 0,0 1 0,1-1 0,-1 0 0,-1 0 0,1 0 0,-1 0 0,0-1 0,0 1 0,3-11 0,1-10 0,-2 1 0,-1-2 0,-1 1 0,-1 0 0,-1 0 0,-1-1 0,-5-31 0,1-27 0,4 24 0,16-121 0,0-14 0,-7 62 0,1-275 0,-11 278 0,1 128 0,0-1 0,0 1 0,1-1 0,-1 1 0,1-1 0,-1 1 0,1 0 0,0 0 0,0-1 0,1 1 0,-1 0 0,1 0 0,-1 0 0,1 0 0,0 0 0,0 0 0,0 1 0,1-1 0,2-2 0,-2 3 0,-1 1 0,0 0 0,1 0 0,-1 0 0,1 0 0,0 0 0,-1 1 0,1-1 0,0 1 0,-1 0 0,1 0 0,0 0 0,-1 0 0,1 0 0,0 0 0,-1 1 0,1-1 0,-1 1 0,1 0 0,0 0 0,-1 0 0,1 0 0,-1 0 0,0 0 0,5 4 0,1 1 0,0 1 0,0 0 0,-1 1 0,0 0 0,0 0 0,-1 0 0,0 1 0,-1 0 0,0 0 0,0 0 0,-1 1 0,4 11 0,-2-7 0,0-1 0,0 0 0,1-1 0,1 1 0,0-1 0,16 18 0,-16-22 0,-1 0 0,0 1 0,-1-1 0,0 2 0,0-1 0,0 1 0,-2-1 0,1 2 0,-1-1 0,4 14 0,-1 8 0,-2 0 0,3 37 0,7 47 0,-3-45 0,4 139 0,-13-147 0,-1-21 0,2 0 0,17 72 0,-16-97 0,0-1 0,1 1 0,0-1 0,1 0 0,1-1 0,1 1 0,0-2 0,1 1 0,16 16 0,-3-6 0,1-2 0,1-1 0,51 34 0,-62-47 0,0-1 0,1 0 0,1-1 0,-1 0 0,1-2 0,0 0 0,1 0 0,-1-2 0,25 3 0,-34-6 0,-1 0 0,0 0 0,1 0 0,-1-1 0,0 0 0,0 0 0,1-1 0,-1 0 0,0 0 0,-1 0 0,1-1 0,0 0 0,-1 0 0,1 0 0,-1-1 0,0 1 0,0-1 0,0-1 0,-1 1 0,1-1 0,-1 1 0,0-1 0,-1 0 0,1-1 0,-1 1 0,0-1 0,4-10 0,4-12 0,-2-1 0,-1 0 0,-1-1 0,4-46 0,-7 53 0,5-123 0,-9 109 0,1 0 0,3 0 0,9-47 0,17-21 0,-16 59 0,-2 0 0,-1-1 0,5-70 0,8-129 0,2-71 0,-26 259 0,-2-21 0,4 1 0,3 0 0,23-117 0,-15 120 0,-10 54 0,0 1 0,1-1 0,1 1 0,1 0 0,9-21 0,-12 35 0,0 1 0,0-1 0,0 1 0,1 0 0,0 0 0,0 1 0,1-1 0,-1 1 0,1 0 0,0 0 0,0 0 0,0 1 0,0 0 0,1 0 0,-1 0 0,1 0 0,0 1 0,0 0 0,0 1 0,0-1 0,11 0 0,-4 0 0,0 0 0,0 2 0,0 0 0,0 0 0,0 1 0,0 1 0,19 4 0,-25-4 0,-1 0 0,0 0 0,-1 1 0,1 0 0,0 0 0,-1 0 0,1 0 0,-1 1 0,0 0 0,0 0 0,-1 1 0,1-1 0,-1 1 0,0 0 0,0 0 0,-1 0 0,5 9 0,11 24 0,-1 0 0,-3 1 0,-1 1 0,-2 0 0,-1 1 0,-3 0 0,-1 1 0,2 75 0,-9-45 0,-1 3 0,3 0 0,3-1 0,15 76 0,63 205 0,-62-257 0,-17-71 0,1-1 0,1 1 0,2-1 0,0-1 0,2 1 0,0-1 0,28 45 0,-25-52 0,-3-3 0,0 0 0,2-1 0,-1 0 0,2 0 0,0-1 0,17 13 0,0 1-1365,-21-12-5461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57:50.2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24575,'25'2'0,"46"8"0,-16-2 0,4 1 0,57 18 0,52 8 0,-107-24 0,0 4 0,-1 1 0,-1 4 0,-1 1 0,0 4 0,60 35 0,-93-49 0,1-2 0,0 0 0,54 9 0,-3 0 0,247 68 0,71-3 0,355 83 0,-624-134 0,8 7 0,-74-19 0,122 21 0,57 9 0,-120-21 0,-35-7 0,111 46 0,36 10 0,-123-46 0,-61-16 0,2-3 0,-1-1 0,2-2 0,-1-3 0,55 1 0,-49-7 0,1 1 0,-1 3 0,83 19 0,-32-1 0,136 35 0,-37 2 0,25-6 0,-31-10 0,-112-20 0,-19-3 0,1-4 0,1-3 0,116 10 0,-150-21 0,0 2 0,0 1 0,0 2 0,58 21 0,25 6 0,18 2 0,-68-17 0,1-3 0,79 9 0,-100-21-1365,-4-3-5461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02:58:05.8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2128 24575,'2'-31'0,"2"-1"0,1 1 0,2-1 0,1 2 0,1-1 0,1 1 0,2 1 0,1 0 0,1 0 0,2 1 0,24-32 0,-9 14 0,-1-2 0,-3-1 0,39-95 0,-48 103 0,34-53 0,3-8 0,52-87 0,-53 91 0,-31 60 0,31-72 0,-34 66 0,2 1 0,3 1 0,1 2 0,61-74 0,-64 90 0,1 1 0,1 2 0,1 0 0,1 2 0,0 1 0,33-16 0,56-38 0,116-85 0,-202 140 0,0 1 0,2 2 0,36-13 0,-44 20 0,1 0 0,0 2 0,0 0 0,50-1 0,110 8 0,-64 2 0,-68-1 0,64 11 0,-52-6 0,-30 0 0,-1 1 0,0 1 0,-1 2 0,56 27 0,-24-10 0,-41-20 0,-1 1 0,-1 1 0,0 1 0,0 1 0,-2 1 0,1 0 0,-2 2 0,26 25 0,16 28 0,68 100 0,-21-18 0,-91-125 0,22 47 0,-31-54 0,2-1 0,0 1 0,1-2 0,1 1 0,27 30 0,-18-26 0,-1 2 0,25 38 0,-29-39 0,10 18 0,32 71 0,-10-20 0,1 5 0,-28-52 0,47 70 0,-33-68 0,-20-28 0,-1 0 0,-1 0 0,-1 1 0,0 1 0,-2 0 0,9 24 0,-7-9 0,1-1 0,2 0 0,1-1 0,2-1 0,33 48 0,-35-58 0,-2 2 0,16 33 0,-19-34 0,1-1 0,31 44 0,-24-39-53,-14-21-92,-1 0-1,1 0 0,0 0 0,1-1 0,-1 0 0,1 0 1,1 0-1,8 6 0,0-4-6680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06:51:44.3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1135 2442 24575,'-3'-2'0,"0"0"0,0 0 0,1-1 0,0 1 0,-1-1 0,1 1 0,0-1 0,0 0 0,0 0 0,1 0 0,-3-6 0,-1 1 0,-8-12 0,8 9 0,-2 0 0,0 0 0,0 1 0,0 0 0,-2 1 0,1-1 0,-1 1 0,0 1 0,-1 0 0,0 0 0,-13-7 0,-25-12 0,28 15 0,0 1 0,0 1 0,-1 1 0,-25-7 0,39 14 0,-1 0 0,0 1 0,1 0 0,-1 1 0,0-1 0,0 2 0,1-1 0,-1 1 0,0 0 0,1 0 0,-1 1 0,1 0 0,-1 1 0,1 0 0,0 0 0,-8 5 0,-26 15 0,31-15 0,-1-2 0,0 1 0,0-2 0,0 1 0,-1-1 0,0-1 0,0 0 0,0-1 0,-1 0 0,-20 1 0,-4-4 0,0-3 0,0 0 0,1-3 0,-1-1 0,1-1 0,1-2 0,0-2 0,-57-27 0,67 30 0,19 7 0,0 1 0,0-1 0,0 0 0,1-1 0,-1 1 0,1-1 0,0 0 0,0-1 0,0 1 0,0-1 0,-4-4 0,9 7 0,0 0 0,0 0 0,0 0 0,0 0 0,0 0 0,0 0 0,1 0 0,-1 0 0,0 0 0,0 0 0,1 0 0,-1 0 0,1 0 0,-1 0 0,1 0 0,-1 0 0,1 1 0,0-1 0,-1 0 0,1 0 0,0 1 0,0-1 0,0 0 0,-1 1 0,1-1 0,2 0 0,28-19 0,-28 18 0,5-3 0,0-1 0,0 0 0,0-1 0,-1 0 0,0 0 0,0 0 0,-1-1 0,0 0 0,0 0 0,-1-1 0,0 1 0,-1-1 0,0 0 0,0 0 0,-1-1 0,0 1 0,2-13 0,-4 19 0,0-1 0,0 1 0,0 0 0,0 0 0,0 0 0,1 0 0,-1 0 0,1 0 0,0 0 0,0 0 0,0 1 0,0-1 0,1 1 0,-1-1 0,0 1 0,1 0 0,0 0 0,0 0 0,-1 0 0,1 1 0,6-3 0,1 1 0,0 1 0,0 0 0,1 0 0,-1 1 0,17 0 0,-21 2 0,1-1 0,-1 0 0,0 0 0,1 0 0,-1-1 0,0 0 0,1 0 0,-1-1 0,0 0 0,0 0 0,0 0 0,0-1 0,-1 0 0,1 0 0,-1 0 0,9-7 0,-11 6 0,0-1 0,-1 1 0,1 0 0,-1-1 0,0 1 0,0-1 0,-1 0 0,1 0 0,-1 0 0,0 0 0,0 0 0,-1 0 0,0-5 0,-4-73 0,1 42 0,3 37 0,-1-9 0,0-1 0,2 0 0,-1 0 0,2 1 0,0-1 0,3-13 0,-4 24 0,0 1 0,0-1 0,0 1 0,1-1 0,-1 1 0,1 0 0,-1 0 0,1 0 0,-1-1 0,1 2 0,0-1 0,0 0 0,0 0 0,0 0 0,1 1 0,-1-1 0,0 1 0,1 0 0,-1 0 0,1 0 0,-1 0 0,1 0 0,-1 0 0,1 1 0,0-1 0,-1 1 0,1 0 0,0 0 0,-1 0 0,1 0 0,0 0 0,-1 0 0,1 1 0,0 0 0,-1-1 0,1 1 0,-1 0 0,4 1 0,7 3 0,0 0 0,0 1 0,19 13 0,-21-12 0,0-1 0,0 0 0,0-1 0,1 0 0,15 4 0,-23-9 0,0 1 0,0-1 0,1 1 0,-1-1 0,0 0 0,0-1 0,1 1 0,-1-1 0,0 0 0,0 0 0,0 0 0,0 0 0,0-1 0,0 0 0,0 1 0,-1-2 0,1 1 0,-1 0 0,1-1 0,3-3 0,8-10 0,0-2 0,0 0 0,-2-1 0,0 0 0,-1-1 0,12-29 0,-15 32 0,-6 10 0,1 0 0,-1-1 0,-1 1 0,1-1 0,-1 0 0,0 0 0,-1 1 0,0-1 0,0 0 0,-1 0 0,0 0 0,0 0 0,-1 0 0,0 0 0,0 0 0,-1 0 0,0 0 0,-1 1 0,1-1 0,-8-12 0,4 2 0,1 1 0,-5-32 0,9 40 0,-1-1 0,1 1 0,-1-1 0,-1 1 0,0 0 0,0 0 0,-1 0 0,0 0 0,0 1 0,-1-1 0,0 1 0,-1 1 0,1-1 0,-9-7 0,-41-28 0,43 36 0,1-1 0,0-1 0,0 1 0,1-2 0,0 1 0,1-2 0,0 1 0,1-1 0,-10-16 0,8 9 0,1 1 0,1-2 0,0 1 0,1-1 0,-7-35 0,13 49 0,0-1 0,1 0 0,-1 1 0,2-1 0,-1 0 0,0 1 0,1-1 0,0 1 0,0-1 0,1 1 0,0-1 0,0 1 0,0 0 0,0-1 0,1 1 0,0 0 0,0 1 0,0-1 0,1 1 0,-1-1 0,1 1 0,0 0 0,1 0 0,-1 1 0,7-5 0,-7 5 0,-1 1 0,1 0 0,-1 0 0,1 0 0,0 1 0,0-1 0,0 1 0,0 0 0,0 0 0,0 0 0,1 0 0,-1 1 0,0 0 0,0 0 0,0 0 0,1 0 0,-1 1 0,0 0 0,0-1 0,0 2 0,0-1 0,0 0 0,0 1 0,0 0 0,0-1 0,6 6 0,-5-4 0,-1 1 0,1 0 0,-1 0 0,0 0 0,0 0 0,0 1 0,-1 0 0,1 0 0,-1 0 0,0 0 0,-1 0 0,1 1 0,-1-1 0,0 1 0,0-1 0,-1 1 0,0 0 0,1 9 0,-1 34 0,-2-41 0,0 0 0,1 0 0,0 0 0,1 0 0,0 0 0,0 0 0,0 0 0,1 0 0,1 0 0,-1 0 0,1-1 0,0 1 0,1-1 0,8 13 0,-5-11 0,1 0 0,0 0 0,0 0 0,1-1 0,0-1 0,0 1 0,21 11 0,-27-17 0,1 0 0,0-1 0,-1 1 0,1-1 0,0 0 0,0 0 0,-1 0 0,1 0 0,0-1 0,0 0 0,0 0 0,0 0 0,0 0 0,0 0 0,0-1 0,0 0 0,0 1 0,-1-2 0,1 1 0,0 0 0,-1-1 0,1 1 0,-1-1 0,1 0 0,-1 0 0,0-1 0,4-2 0,22-22 0,-11 11 0,-1 1 0,24-15 0,-33 25 0,0 1 0,0 0 0,1 0 0,-1 1 0,1 0 0,0 0 0,-1 1 0,1 1 0,11-2 0,2 2 0,0 2 0,-1 0 0,1 1 0,42 10 0,-36-6 0,-6-2 0,-1-1 0,1-1 0,0-1 0,-1 0 0,1-2 0,0-1 0,0 0 0,29-8 0,-48 9 0,-1 1 0,0-1 0,1 0 0,-1 0 0,0 0 0,0 0 0,0 0 0,0 0 0,0-1 0,0 1 0,0-1 0,0 1 0,0-1 0,-1 0 0,1 1 0,0-1 0,-1 0 0,0 0 0,1 0 0,-1 0 0,0-1 0,0 1 0,0 0 0,-1 0 0,1-1 0,0 1 0,-1 0 0,0-1 0,1-2 0,-2 2 0,1-1 0,-1 1 0,0 0 0,0-1 0,0 1 0,0 0 0,0 0 0,-1 0 0,1 0 0,-1 0 0,0 0 0,0 1 0,0-1 0,0 1 0,-1-1 0,1 1 0,-1 0 0,1-1 0,-1 1 0,-3-1 0,-20-12 0,-1 2 0,0 1 0,-51-15 0,43 16 0,-62-30 0,91 38 0,0-1 0,0-1 0,1 1 0,0-1 0,0 0 0,0 0 0,0 0 0,1-1 0,0 0 0,0 0 0,0 0 0,1 0 0,0 0 0,0-1 0,1 1 0,0-1 0,0 0 0,0 0 0,1 0 0,0 0 0,0 0 0,1 0 0,0 0 0,0 0 0,1 0 0,0 0 0,0 0 0,2-7 0,-2 7 0,1 1 0,-1-1 0,1 1 0,1-1 0,-1 1 0,1 0 0,0 0 0,0 1 0,1-1 0,0 0 0,0 1 0,0 0 0,1 0 0,-1 0 0,1 1 0,1-1 0,-1 1 0,0 1 0,1-1 0,0 1 0,0 0 0,0 0 0,0 0 0,0 1 0,0 0 0,1 0 0,-1 1 0,1-1 0,11 1 0,-12 1 0,-1 0 0,0 1 0,0 0 0,1 0 0,-1 1 0,0-1 0,0 1 0,0 0 0,0 0 0,-1 1 0,1 0 0,7 5 0,3 4 0,-1 1 0,17 19 0,24 22 0,-6-16 0,71 71 0,-114-101 0,0 0 0,0 0 0,-1 0 0,-1 1 0,1 0 0,-1 0 0,-1 0 0,1 0 0,-2 1 0,1-1 0,-1 1 0,-1 0 0,1 15 0,0 11 0,-2 0 0,-6 47 0,3-67 0,0 0 0,-1-1 0,-9 22 0,10-28 0,-1-1 0,1 1 0,0-1 0,1 1 0,0 0 0,1 0 0,0 0 0,0 0 0,1 0 0,0 0 0,0 1 0,1-1 0,3 13 0,-3-17 0,32 119 0,-30-112 0,-2 1 0,1-1 0,-2 1 0,1-1 0,-2 1 0,0-1 0,0 1 0,-4 13 0,2-19 0,-1 1 0,0-1 0,0 0 0,0 0 0,-1-1 0,0 1 0,-1-1 0,1 0 0,-1 0 0,0-1 0,-1 0 0,1 0 0,-1 0 0,0-1 0,-8 4 0,8-5 0,0 1 0,0 1 0,0-1 0,0 1 0,1 0 0,0 0 0,0 1 0,0 0 0,1 0 0,0 0 0,0 1 0,0 0 0,1 0 0,0 0 0,-4 12 0,7-17 0,1 0 0,-1 0 0,1 0 0,0 0 0,0 0 0,0-1 0,0 1 0,0 0 0,1 0 0,-1 0 0,0 0 0,1 0 0,-1-1 0,1 1 0,0 0 0,0 0 0,0-1 0,-1 1 0,2 0 0,0 1 0,2 1 0,-1-1 0,1 0 0,-1 0 0,1 0 0,0 0 0,0-1 0,0 0 0,5 3 0,8 2 0,1-1 0,0-1 0,22 3 0,-7-4 0,0-3 0,0 0 0,0-3 0,0 0 0,0-2 0,56-15 0,40-4 0,-126 24 0,-1-2 0,0 1 0,0 0 0,1 0 0,-1-1 0,0 1 0,0-1 0,0 0 0,0 0 0,0 1 0,0-1 0,0-1 0,0 1 0,0 0 0,0 0 0,0-1 0,-1 1 0,1-1 0,0 1 0,-1-1 0,0 0 0,1 0 0,-1 0 0,0 1 0,0-1 0,0 0 0,0-1 0,0 1 0,0 0 0,-1 0 0,1 0 0,-1 0 0,1-1 0,-1 1 0,0 0 0,0 0 0,0-1 0,0 1 0,-1 0 0,1 0 0,-1-3 0,-3-12 0,-1 1 0,0 0 0,-2 0 0,-13-25 0,4 7 0,-8-35 0,3-1 0,-16-91 0,21 82 0,14 75 0,1 0 0,0 0 0,0 0 0,0-1 0,1 1 0,-1 0 0,1 0 0,0-1 0,0 1 0,0 0 0,1-1 0,0 1 0,0 0 0,0-1 0,0 1 0,0 0 0,1 0 0,0 0 0,0 0 0,0 1 0,0-1 0,1 0 0,-1 1 0,1 0 0,0-1 0,0 1 0,0 0 0,0 1 0,1-1 0,-1 0 0,1 1 0,0 0 0,0 0 0,0 0 0,0 0 0,4-1 0,81-33 0,-69 30 0,-1-1 0,0 0 0,-1-2 0,0 0 0,0-2 0,0 0 0,19-16 0,-27 18 0,0 2 0,1-1 0,15-8 0,-17 12 0,0-2 0,0 1 0,-1-1 0,1 0 0,-1-1 0,10-12 0,-9 10 0,-1-1 0,-1 0 0,0-1 0,0 1 0,-1-2 0,0 1 0,-1 0 0,0-1 0,5-20 0,-10 29 0,-1 0 0,1 1 0,0-1 0,-1 0 0,1 1 0,-1-1 0,0 0 0,0 1 0,0-1 0,0 1 0,0 0 0,-1-1 0,1 1 0,-1 0 0,1 0 0,-1 0 0,0 0 0,0 0 0,0 0 0,-4-2 0,-54-34 0,32 21 0,14 9 0,1-1 0,1-1 0,0 0 0,0 0 0,1-1 0,0-1 0,-12-17 0,20 24 0,0 0 0,0 0 0,1-1 0,0 1 0,0 0 0,0-1 0,1 0 0,-1 1 0,1-1 0,1 0 0,-1 0 0,1 0 0,0 0 0,0 1 0,1-1 0,0 0 0,0 0 0,0 1 0,0-1 0,1 0 0,0 1 0,5-10 0,-2 4 0,1 0 0,0 1 0,0-1 0,1 1 0,0 1 0,14-14 0,-16 18 0,1 0 0,0 1 0,0 0 0,0 1 0,0-1 0,0 1 0,1 0 0,0 1 0,-1-1 0,1 1 0,0 1 0,11-2 0,-7 1 0,0 1 0,0 0 0,1 0 0,-1 1 0,16 2 0,-25-1 0,1-1 0,-1 1 0,1 0 0,-1 0 0,1 0 0,-1 0 0,0 0 0,1 0 0,-1 0 0,0 1 0,0-1 0,0 1 0,0 0 0,0 0 0,0 0 0,-1 0 0,1 0 0,-1 0 0,1 0 0,-1 0 0,0 0 0,0 1 0,0-1 0,0 1 0,0-1 0,0 1 0,-1-1 0,1 1 0,-1 2 0,2 46 0,-2-41 0,0 1 0,0-1 0,1 0 0,0 0 0,5 16 0,-5-24 0,0 1 0,0 0 0,1-1 0,-1 1 0,1-1 0,-1 0 0,1 1 0,0-1 0,0 0 0,0 0 0,0 0 0,0 0 0,0 0 0,1-1 0,-1 1 0,1-1 0,-1 1 0,1-1 0,-1 0 0,1 0 0,0 0 0,0 0 0,-1-1 0,5 1 0,12 1 0,1-1 0,-1 0 0,28-4 0,-32 2 0,1 0 0,-1 0 0,1 2 0,-1 0 0,0 0 0,19 5 0,-31-5 0,0 1 0,0-1 0,0 1 0,0-1 0,0 1 0,0 0 0,0 0 0,-1 0 0,1 0 0,-1 1 0,1-1 0,-1 1 0,0-1 0,0 1 0,0 0 0,3 6 0,-2-3 0,-1 1 0,1 0 0,-1 0 0,-1 0 0,1 0 0,-1 0 0,0 13 0,-1-6 0,0 0 0,-2-1 0,1 1 0,-2-1 0,0 0 0,0 0 0,-1 0 0,-8 17 0,0-10 0,-2 1 0,0-1 0,-2-1 0,0-1 0,-31 28 0,31-32 0,0 1 0,1 1 0,0 0 0,2 1 0,0 1 0,0 0 0,-12 27 0,16-14 0,1 0 0,1 0 0,2 0 0,1 1 0,1 36 0,3-66 0,-1 13 0,0 0 0,1 0 0,1-1 0,3 16 0,-4-25 0,2-1 0,-1 0 0,0 1 0,1-1 0,0 0 0,0 0 0,0 0 0,1 0 0,-1-1 0,1 1 0,0 0 0,0-1 0,0 0 0,0 0 0,1 0 0,-1 0 0,6 3 0,3 1 0,6 5 0,-1-2 0,37 15 0,-45-22 0,-1 0 0,1-1 0,-1-1 0,1 0 0,0 0 0,0 0 0,-1-1 0,1 0 0,17-3 0,-26 2 0,18-1 0,-1-1 0,1-1 0,-1-1 0,20-8 0,-31 11 0,-1-1 0,0 0 0,0 0 0,0-1 0,0 1 0,-1-1 0,1 0 0,-1 0 0,0-1 0,-1 1 0,1-1 0,-1 0 0,1 0 0,-1 0 0,-1 0 0,5-11 0,-3 1 0,0 1 0,-2-1 0,1 0 0,-2 0 0,1-17 0,2-27 0,-3 54 0,1 0 0,0 0 0,0 0 0,1 0 0,-1 0 0,1 0 0,0 1 0,0-1 0,1 1 0,-1 0 0,1 0 0,0 0 0,0 1 0,0-1 0,1 1 0,-1 0 0,1 0 0,-1 1 0,1-1 0,8-2 0,7-3 0,1 0 0,1 1 0,34-6 0,-48 11 0,-1 1 0,1 0 0,0 1 0,-1 0 0,1 0 0,0 0 0,-1 1 0,1 0 0,0 1 0,-1-1 0,1 2 0,-1-1 0,13 7 0,-3 1 0,-1 1 0,0 0 0,-1 2 0,15 15 0,-8-9 0,-4-4 0,0-2 0,2 0 0,-1-2 0,2 0 0,-1-1 0,41 13 0,4 3 0,-41-16 0,0 2 0,-1 1 0,26 18 0,-46-28 0,0 0 0,-1 0 0,1 0 0,-1 1 0,1 0 0,-1-1 0,0 1 0,-1 0 0,1 0 0,-1 0 0,1 0 0,-1 0 0,0 0 0,-1 1 0,1-1 0,-1 0 0,1 0 0,-2 1 0,1-1 0,0 0 0,-1 0 0,1 0 0,-3 7 0,-3 13 0,-1 0 0,-17 41 0,18-51 0,-3 6 0,-1-1 0,-17 24 0,18-30 0,1 1 0,0-1 0,0 1 0,2 1 0,0-1 0,-5 17 0,-11 52 0,-8 38 0,26-100 0,0-1 0,-1 1 0,-2-1 0,0 0 0,-14 27 0,16-38 0,0 0 0,-1 0 0,0 0 0,-1-1 0,0 0 0,0 0 0,0-1 0,-1 0 0,0 0 0,-1-1 0,0 0 0,-15 7 0,-9 1 0,0-2 0,-58 13 0,51-15 0,-57 22 0,70-23 0,1-1 0,-2-1 0,1-1 0,-37 2 0,32-4 0,1 1 0,0 1 0,-30 10 0,-4 5 0,42-15 0,0 1 0,1 1 0,0 1 0,0 0 0,-24 16 0,39-19-80,0 1 0,0 0-1,0 0 1,1 1 0,0-1-1,0 1 1,1 0 0,0 1-1,1 0 1,-1-1 0,2 1 0,-1 1-1,1-1 1,1 0 0,0 1-1,-2 14 1,2-3-6746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2735D-E356-42C1-87D6-760973B81FE3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9B5C0-B16D-4994-B1B3-11019A83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7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9B5C0-B16D-4994-B1B3-11019A834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1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30F1-98D3-2C1D-FF37-31076ED7B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94062-97AE-7DEA-C549-92944E5ED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A1F9-8219-57DC-99E5-E5C06CD8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F98-5849-6130-F431-C256751D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C234-BC36-141E-3A76-6940FE4A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2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A06D-4D9F-1BF9-9FC9-2B58D0B9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0B39C-6234-00D7-1287-DAF03CE4E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CBD8-097E-B7F9-E70C-8D74D8BB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63386-3163-4B76-9D72-7BCDBDD2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79F47-7C71-865E-05CD-F35AE5B4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2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1B348F-0585-3CE0-1F32-80F6B1B59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D9107-DFBC-E273-399F-8DAF01D84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91FF-4E34-EA63-2481-41122D39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267A-D031-2A58-64C6-83615715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5B8B4-4D30-4925-BE01-560A05C0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2109-8728-1CAD-8BB4-CD8A2546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6FC75-B023-5AB6-4F43-D04007E05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C4EA2-FFD9-B88B-6CA4-16708E65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E1479-B134-26A5-8973-598BA8369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49924-F8A4-77AA-B889-D50E8124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3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AC13-7B2F-9AFA-3A03-EE32057F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956AA-D580-5470-7044-F242FA7CC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8FF5-5A5F-7DDA-7518-1CF67985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92379-2A62-D6E1-61DD-D6175AEC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4ABD1-1CC3-79F8-8842-FD89DA8E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95A4-80FE-6FF7-042C-AE340255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707C4-5CE0-FED2-8BED-5B18DE4B2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11101-5BFC-6442-628D-C48176ED5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DA1F9-E9B1-F8F9-7479-53AEB2573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7F201-F671-DB31-4A61-F580183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0D19D-4F2D-E97B-0B14-BB0FD93C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4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94D7-24B8-A65E-6B39-572862DE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C972C-ECB6-D608-2724-5FFE6742A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37A46-553D-AAAC-1F24-BCD93DDC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C8CFF-5844-7847-9DDD-C997DB9E4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A07826-6F37-B9D7-F6BE-B14E190FF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F36543-B37F-A6A6-82BA-E808A4B7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26324-7A72-8A42-A6D6-67E5CC52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9E88A-10A1-9BC5-CC39-3E709151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8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359A-7B2B-21EE-F7B7-A18AD7A8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B6FF4-7095-0D50-4F9C-939442B5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52E65-2ED5-B1E5-A63E-01CEDF02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DB903-A840-F0B3-2D07-2431BB8E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7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B410C-DFE9-7AFA-AF01-46DEF61C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D486C-1FF8-0F6F-1FBC-10E3FEEF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266C-9EEC-6882-0D78-61458EF7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6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02C9-344D-87C3-00B7-1BCD450E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CB80-3B02-A98D-BF6F-B6C3E5101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AF0F6-DB10-AEBA-A5BC-E0D0F8AC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6993A-E061-4304-1A0F-83DA9920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2237C-E86C-2D37-F6AF-D6001040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CD92D-682B-099B-06C2-24B9F4D0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90B1-B1A2-16F5-6B24-64EE5A48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51BA15-8C00-3A82-4AF7-DB98611D7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B3049-8266-B47B-2071-4DA73DC0C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72BBF-252F-6D93-2567-4706924B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D0B08-5728-106F-E217-595CE0C3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844C4-6880-17B9-AC5D-217B8F7D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8C0F72-9319-3559-EDC2-AA804172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B8D69-D21D-DD01-3C01-BAEFE9881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E8AEF-6AF0-D65A-7A57-3C01F7ED3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B5573-4BDB-4421-8EA4-5A2E30C8ADD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664E5-3A1E-2CD3-BB63-6A2D16C2E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4643-7AF8-29B2-3871-512B06FE3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F1B1-82A3-4BF0-B191-E661044F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7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3.xml"/><Relationship Id="rId18" Type="http://schemas.openxmlformats.org/officeDocument/2006/relationships/image" Target="../media/image14.png"/><Relationship Id="rId21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17" Type="http://schemas.openxmlformats.org/officeDocument/2006/relationships/customXml" Target="../ink/ink5.xml"/><Relationship Id="rId2" Type="http://schemas.openxmlformats.org/officeDocument/2006/relationships/image" Target="../media/image3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2.xml"/><Relationship Id="rId5" Type="http://schemas.openxmlformats.org/officeDocument/2006/relationships/image" Target="../media/image6.png"/><Relationship Id="rId15" Type="http://schemas.openxmlformats.org/officeDocument/2006/relationships/customXml" Target="../ink/ink4.xml"/><Relationship Id="rId10" Type="http://schemas.openxmlformats.org/officeDocument/2006/relationships/image" Target="../media/image10.png"/><Relationship Id="rId19" Type="http://schemas.openxmlformats.org/officeDocument/2006/relationships/customXml" Target="../ink/ink6.xml"/><Relationship Id="rId4" Type="http://schemas.openxmlformats.org/officeDocument/2006/relationships/image" Target="../media/image5.png"/><Relationship Id="rId9" Type="http://schemas.openxmlformats.org/officeDocument/2006/relationships/customXml" Target="../ink/ink1.xm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customXml" Target="../ink/ink8.xml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openxmlformats.org/officeDocument/2006/relationships/image" Target="../media/image190.png"/><Relationship Id="rId21" Type="http://schemas.openxmlformats.org/officeDocument/2006/relationships/customXml" Target="../ink/ink17.xml"/><Relationship Id="rId7" Type="http://schemas.openxmlformats.org/officeDocument/2006/relationships/image" Target="../media/image28.png"/><Relationship Id="rId12" Type="http://schemas.openxmlformats.org/officeDocument/2006/relationships/customXml" Target="../ink/ink13.xml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2" Type="http://schemas.openxmlformats.org/officeDocument/2006/relationships/image" Target="../media/image8.png"/><Relationship Id="rId16" Type="http://schemas.openxmlformats.org/officeDocument/2006/relationships/image" Target="../media/image25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30.png"/><Relationship Id="rId24" Type="http://schemas.openxmlformats.org/officeDocument/2006/relationships/image" Target="../media/image37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customXml" Target="../ink/ink18.xml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customXml" Target="../ink/ink14.xml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2F4-FD27-43A3-989E-4CC94B4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F79FC-1D44-4CB3-BD68-F280436C9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39" y="4498843"/>
            <a:ext cx="9144000" cy="137665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Machine Learning</a:t>
            </a:r>
            <a:br>
              <a:rPr lang="en-US" altLang="zh-CN" dirty="0"/>
            </a:br>
            <a:r>
              <a:rPr lang="en-US" altLang="zh-CN" dirty="0"/>
              <a:t>5. Model Selection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FFA4-F6FC-4D34-B961-E2C0BE0C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9" y="5875498"/>
            <a:ext cx="6242620" cy="98250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zh-CN" dirty="0"/>
              <a:t>Xueyuan Gong</a:t>
            </a:r>
          </a:p>
          <a:p>
            <a:pPr algn="l"/>
            <a:r>
              <a:rPr lang="en-US" altLang="zh-CN" dirty="0"/>
              <a:t>School of Intelligent Systems Science and Engineering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52166-6B7A-4058-A0E3-EE6642F7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313" y="5165886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8C48-9669-0988-B7F0-8FA49F03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0BD7A-A7A8-A47A-5326-5165518F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78" y="1690689"/>
            <a:ext cx="5889722" cy="5167312"/>
          </a:xfrm>
          <a:prstGeom prst="rect">
            <a:avLst/>
          </a:prstGeom>
        </p:spPr>
      </p:pic>
      <p:sp>
        <p:nvSpPr>
          <p:cNvPr id="7" name="文字方塊 69">
            <a:extLst>
              <a:ext uri="{FF2B5EF4-FFF2-40B4-BE49-F238E27FC236}">
                <a16:creationId xmlns:a16="http://schemas.microsoft.com/office/drawing/2014/main" id="{26BC9F6D-38EF-2E4D-4F23-0BC3ACF2294A}"/>
              </a:ext>
            </a:extLst>
          </p:cNvPr>
          <p:cNvSpPr txBox="1"/>
          <p:nvPr/>
        </p:nvSpPr>
        <p:spPr>
          <a:xfrm>
            <a:off x="838201" y="1690688"/>
            <a:ext cx="5527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Draw the performance of every model on </a:t>
            </a:r>
            <a:r>
              <a:rPr lang="en-US" altLang="zh-CN" sz="2400" dirty="0"/>
              <a:t>validation</a:t>
            </a:r>
            <a:r>
              <a:rPr lang="en-US" altLang="zh-TW" sz="2400" dirty="0"/>
              <a:t> set in the parameter space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Bias</a:t>
            </a:r>
            <a:r>
              <a:rPr lang="en-US" altLang="zh-TW" sz="2400" dirty="0"/>
              <a:t>: how wrong the expected prediction is (corresponds to </a:t>
            </a:r>
            <a:r>
              <a:rPr lang="en-US" altLang="zh-TW" sz="2400" dirty="0">
                <a:solidFill>
                  <a:srgbClr val="0070C0"/>
                </a:solidFill>
              </a:rPr>
              <a:t>underfitting</a:t>
            </a:r>
            <a:r>
              <a:rPr lang="en-US" altLang="zh-TW" sz="24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Variance</a:t>
            </a:r>
            <a:r>
              <a:rPr lang="en-US" altLang="zh-TW" sz="2400" dirty="0"/>
              <a:t>: the amount of variability in the predictions (corresponds to </a:t>
            </a:r>
            <a:r>
              <a:rPr lang="en-US" altLang="zh-TW" sz="2400" dirty="0">
                <a:solidFill>
                  <a:srgbClr val="0070C0"/>
                </a:solidFill>
              </a:rPr>
              <a:t>overfitting</a:t>
            </a:r>
            <a:r>
              <a:rPr lang="en-US" altLang="zh-TW" sz="24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Throwing darts = predictions for each draw of a dataset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There is always a trade-off between bias and variance</a:t>
            </a:r>
          </a:p>
        </p:txBody>
      </p:sp>
    </p:spTree>
    <p:extLst>
      <p:ext uri="{BB962C8B-B14F-4D97-AF65-F5344CB8AC3E}">
        <p14:creationId xmlns:p14="http://schemas.microsoft.com/office/powerpoint/2010/main" val="142488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D651-BE3D-97CC-51BD-6FCC58F9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Problems in your ML Task</a:t>
            </a:r>
          </a:p>
        </p:txBody>
      </p:sp>
      <p:sp>
        <p:nvSpPr>
          <p:cNvPr id="5" name="文字方塊 69">
            <a:extLst>
              <a:ext uri="{FF2B5EF4-FFF2-40B4-BE49-F238E27FC236}">
                <a16:creationId xmlns:a16="http://schemas.microsoft.com/office/drawing/2014/main" id="{0C5E501A-1578-DDF0-7F74-B7A8CC1737F5}"/>
              </a:ext>
            </a:extLst>
          </p:cNvPr>
          <p:cNvSpPr txBox="1"/>
          <p:nvPr/>
        </p:nvSpPr>
        <p:spPr>
          <a:xfrm>
            <a:off x="838200" y="1506022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Underfitting (Large bias)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A more complex model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Add more features as 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C1141E-AE7E-B22A-340E-6B4BD58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05" y="4990723"/>
            <a:ext cx="311421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32099-3592-C76F-2C78-756E9831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305" y="3161923"/>
            <a:ext cx="3114219" cy="1828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7063EA68-8023-2A07-175B-1FF40EB5CCBE}"/>
                  </a:ext>
                </a:extLst>
              </p:cNvPr>
              <p:cNvSpPr txBox="1"/>
              <p:nvPr/>
            </p:nvSpPr>
            <p:spPr>
              <a:xfrm>
                <a:off x="6096000" y="1506022"/>
                <a:ext cx="54094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Overfitting (Large variance)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Collect more data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A simpler model</a:t>
                </a:r>
                <a:endParaRPr lang="en-US" altLang="zh-TW" sz="2400" dirty="0"/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rgbClr val="0070C0"/>
                    </a:solidFill>
                  </a:rPr>
                  <a:t>Regularization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TW" sz="2400" dirty="0">
                    <a:solidFill>
                      <a:srgbClr val="0070C0"/>
                    </a:solidFill>
                  </a:rPr>
                  <a:t> May increase bias</a:t>
                </a:r>
              </a:p>
            </p:txBody>
          </p:sp>
        </mc:Choice>
        <mc:Fallback>
          <p:sp>
            <p:nvSpPr>
              <p:cNvPr id="13" name="文字方塊 69">
                <a:extLst>
                  <a:ext uri="{FF2B5EF4-FFF2-40B4-BE49-F238E27FC236}">
                    <a16:creationId xmlns:a16="http://schemas.microsoft.com/office/drawing/2014/main" id="{7063EA68-8023-2A07-175B-1FF40EB5C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06022"/>
                <a:ext cx="5409460" cy="1569660"/>
              </a:xfrm>
              <a:prstGeom prst="rect">
                <a:avLst/>
              </a:prstGeom>
              <a:blipFill>
                <a:blip r:embed="rId5"/>
                <a:stretch>
                  <a:fillRect l="-1466" t="-3101" r="-45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766D263-7C10-2BB3-8899-6227DA083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524" y="3161923"/>
            <a:ext cx="3114219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2759CC-A0C8-45A3-2045-29C867258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523" y="4990723"/>
            <a:ext cx="3114219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DCFCE3-E972-5655-8F6B-7EE91DF5D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77" y="3119617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7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3ACD9-E4F6-43B8-B9E4-EB55A8B6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33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A5311C-DEF2-4F89-8407-8CF48BD7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8144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51F8D-F781-4BC7-831F-81C066C5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00" y="531735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5E2888E-4DAD-3A67-DFCD-41D8946D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91" y="3173657"/>
            <a:ext cx="3185459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4CD77-61C0-4110-7840-05B8610A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9" name="文字方塊 69">
            <a:extLst>
              <a:ext uri="{FF2B5EF4-FFF2-40B4-BE49-F238E27FC236}">
                <a16:creationId xmlns:a16="http://schemas.microsoft.com/office/drawing/2014/main" id="{5A12196F-C681-ADAC-45F5-76C5663386D6}"/>
              </a:ext>
            </a:extLst>
          </p:cNvPr>
          <p:cNvSpPr txBox="1"/>
          <p:nvPr/>
        </p:nvSpPr>
        <p:spPr>
          <a:xfrm>
            <a:off x="838201" y="1690688"/>
            <a:ext cx="637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Suppose our dataset is sampled from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Our model is a polynomial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FC7093-0126-1D2F-C72B-B2649BC7906F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982789" y="1739561"/>
            <a:ext cx="1225878" cy="21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36157A1A-9D04-96F2-9429-855564C22BC0}"/>
                  </a:ext>
                </a:extLst>
              </p:cNvPr>
              <p:cNvSpPr txBox="1"/>
              <p:nvPr/>
            </p:nvSpPr>
            <p:spPr>
              <a:xfrm>
                <a:off x="838200" y="2238904"/>
                <a:ext cx="6440055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文字方塊 69">
                <a:extLst>
                  <a:ext uri="{FF2B5EF4-FFF2-40B4-BE49-F238E27FC236}">
                    <a16:creationId xmlns:a16="http://schemas.microsoft.com/office/drawing/2014/main" id="{36157A1A-9D04-96F2-9429-855564C22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38904"/>
                <a:ext cx="6440055" cy="1131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328CD71-6EAC-5BF2-7FDD-1EA12361A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5" y="3200400"/>
            <a:ext cx="3185459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C513AA-E9F6-4404-3D56-A519CB1E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5" y="5029200"/>
            <a:ext cx="3185459" cy="182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D438FD-3FD9-D078-BE4E-D4752FBD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91" y="5002458"/>
            <a:ext cx="3185459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D4D9EC0F-160B-B5C2-ACB4-349085CEA89F}"/>
                  </a:ext>
                </a:extLst>
              </p:cNvPr>
              <p:cNvSpPr txBox="1"/>
              <p:nvPr/>
            </p:nvSpPr>
            <p:spPr>
              <a:xfrm>
                <a:off x="4190668" y="3511565"/>
                <a:ext cx="13619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文字方塊 69">
                <a:extLst>
                  <a:ext uri="{FF2B5EF4-FFF2-40B4-BE49-F238E27FC236}">
                    <a16:creationId xmlns:a16="http://schemas.microsoft.com/office/drawing/2014/main" id="{D4D9EC0F-160B-B5C2-ACB4-349085CE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668" y="3511565"/>
                <a:ext cx="1361983" cy="461665"/>
              </a:xfrm>
              <a:prstGeom prst="rect">
                <a:avLst/>
              </a:prstGeom>
              <a:blipFill>
                <a:blip r:embed="rId5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8E34F94B-513F-36D1-4A65-512E2932C376}"/>
                  </a:ext>
                </a:extLst>
              </p:cNvPr>
              <p:cNvSpPr txBox="1"/>
              <p:nvPr/>
            </p:nvSpPr>
            <p:spPr>
              <a:xfrm>
                <a:off x="4306077" y="5195689"/>
                <a:ext cx="203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文字方塊 69">
                <a:extLst>
                  <a:ext uri="{FF2B5EF4-FFF2-40B4-BE49-F238E27FC236}">
                    <a16:creationId xmlns:a16="http://schemas.microsoft.com/office/drawing/2014/main" id="{8E34F94B-513F-36D1-4A65-512E2932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077" y="5195689"/>
                <a:ext cx="2037470" cy="461665"/>
              </a:xfrm>
              <a:prstGeom prst="rect">
                <a:avLst/>
              </a:prstGeom>
              <a:blipFill>
                <a:blip r:embed="rId6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9424AC-E142-2546-0B1F-0AC6B85FCBFF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flipH="1">
            <a:off x="3648574" y="3742398"/>
            <a:ext cx="542094" cy="37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2B85B3-3E51-A3C8-6AAF-D0595AB84855}"/>
              </a:ext>
            </a:extLst>
          </p:cNvPr>
          <p:cNvCxnSpPr>
            <a:cxnSpLocks/>
            <a:stCxn id="30" idx="1"/>
            <a:endCxn id="24" idx="3"/>
          </p:cNvCxnSpPr>
          <p:nvPr/>
        </p:nvCxnSpPr>
        <p:spPr>
          <a:xfrm flipH="1">
            <a:off x="3648574" y="5426522"/>
            <a:ext cx="657503" cy="5170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87321348-CFC5-9709-A93E-7494EB222A72}"/>
                  </a:ext>
                </a:extLst>
              </p:cNvPr>
              <p:cNvSpPr txBox="1"/>
              <p:nvPr/>
            </p:nvSpPr>
            <p:spPr>
              <a:xfrm>
                <a:off x="9436212" y="3173657"/>
                <a:ext cx="266171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87321348-CFC5-9709-A93E-7494EB22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212" y="3173657"/>
                <a:ext cx="2661719" cy="822469"/>
              </a:xfrm>
              <a:prstGeom prst="rect">
                <a:avLst/>
              </a:prstGeom>
              <a:blipFill>
                <a:blip r:embed="rId7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69">
                <a:extLst>
                  <a:ext uri="{FF2B5EF4-FFF2-40B4-BE49-F238E27FC236}">
                    <a16:creationId xmlns:a16="http://schemas.microsoft.com/office/drawing/2014/main" id="{914B153A-FA34-9CCC-E235-4378DB47018A}"/>
                  </a:ext>
                </a:extLst>
              </p:cNvPr>
              <p:cNvSpPr txBox="1"/>
              <p:nvPr/>
            </p:nvSpPr>
            <p:spPr>
              <a:xfrm>
                <a:off x="9509658" y="4999679"/>
                <a:ext cx="266172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文字方塊 69">
                <a:extLst>
                  <a:ext uri="{FF2B5EF4-FFF2-40B4-BE49-F238E27FC236}">
                    <a16:creationId xmlns:a16="http://schemas.microsoft.com/office/drawing/2014/main" id="{914B153A-FA34-9CCC-E235-4378DB470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658" y="4999679"/>
                <a:ext cx="2661720" cy="822469"/>
              </a:xfrm>
              <a:prstGeom prst="rect">
                <a:avLst/>
              </a:prstGeom>
              <a:blipFill>
                <a:blip r:embed="rId8"/>
                <a:stretch>
                  <a:fillRect t="-1481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FBEBF5D-41AB-95AB-AACF-B6878AAC4DCB}"/>
              </a:ext>
            </a:extLst>
          </p:cNvPr>
          <p:cNvCxnSpPr>
            <a:cxnSpLocks/>
            <a:stCxn id="42" idx="2"/>
            <a:endCxn id="22" idx="3"/>
          </p:cNvCxnSpPr>
          <p:nvPr/>
        </p:nvCxnSpPr>
        <p:spPr>
          <a:xfrm flipH="1">
            <a:off x="9355350" y="3996126"/>
            <a:ext cx="1411722" cy="919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6F0D76-DB25-AD48-23AA-6735BD288B4C}"/>
              </a:ext>
            </a:extLst>
          </p:cNvPr>
          <p:cNvCxnSpPr>
            <a:cxnSpLocks/>
            <a:stCxn id="49" idx="2"/>
            <a:endCxn id="26" idx="3"/>
          </p:cNvCxnSpPr>
          <p:nvPr/>
        </p:nvCxnSpPr>
        <p:spPr>
          <a:xfrm flipH="1">
            <a:off x="9355350" y="5822148"/>
            <a:ext cx="1485168" cy="94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F7532DD-B5D6-E691-655A-F0D966341E40}"/>
                  </a:ext>
                </a:extLst>
              </p14:cNvPr>
              <p14:cNvContentPartPr/>
              <p14:nvPr/>
            </p14:nvContentPartPr>
            <p14:xfrm>
              <a:off x="941143" y="3973131"/>
              <a:ext cx="2632680" cy="38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F7532DD-B5D6-E691-655A-F0D966341E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503" y="3964131"/>
                <a:ext cx="2650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E77ED29-260C-5745-21BC-3A9C7600D8C2}"/>
                  </a:ext>
                </a:extLst>
              </p14:cNvPr>
              <p14:cNvContentPartPr/>
              <p14:nvPr/>
            </p14:nvContentPartPr>
            <p14:xfrm>
              <a:off x="968503" y="5295771"/>
              <a:ext cx="2565000" cy="1004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E77ED29-260C-5745-21BC-3A9C7600D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503" y="5287131"/>
                <a:ext cx="258264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2937DA-B4CC-D174-F34D-300C38152470}"/>
                  </a:ext>
                </a:extLst>
              </p14:cNvPr>
              <p14:cNvContentPartPr/>
              <p14:nvPr/>
            </p14:nvContentPartPr>
            <p14:xfrm>
              <a:off x="6680983" y="3467331"/>
              <a:ext cx="2591640" cy="986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2937DA-B4CC-D174-F34D-300C381524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2343" y="3458691"/>
                <a:ext cx="2609280" cy="10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C45C4B3-27DA-4728-0FA1-486D7EF7C56D}"/>
                  </a:ext>
                </a:extLst>
              </p14:cNvPr>
              <p14:cNvContentPartPr/>
              <p14:nvPr/>
            </p14:nvContentPartPr>
            <p14:xfrm>
              <a:off x="6707983" y="5051331"/>
              <a:ext cx="734760" cy="1172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C45C4B3-27DA-4728-0FA1-486D7EF7C56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99343" y="5042691"/>
                <a:ext cx="752400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0000310-5D74-8381-4C55-1E495D0565C7}"/>
                  </a:ext>
                </a:extLst>
              </p14:cNvPr>
              <p14:cNvContentPartPr/>
              <p14:nvPr/>
            </p14:nvContentPartPr>
            <p14:xfrm>
              <a:off x="7586383" y="5042691"/>
              <a:ext cx="855000" cy="1397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0000310-5D74-8381-4C55-1E495D0565C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77743" y="5033691"/>
                <a:ext cx="872640" cy="14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5E03068-82AD-8D5A-8F8A-B45AC54A9384}"/>
                  </a:ext>
                </a:extLst>
              </p14:cNvPr>
              <p14:cNvContentPartPr/>
              <p14:nvPr/>
            </p14:nvContentPartPr>
            <p14:xfrm>
              <a:off x="8419423" y="5556411"/>
              <a:ext cx="885600" cy="889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5E03068-82AD-8D5A-8F8A-B45AC54A938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10423" y="5547771"/>
                <a:ext cx="903240" cy="907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EE76E0-2967-0195-9F7C-8B7480AF52A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8667" y="367961"/>
            <a:ext cx="477818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2FAD-EB40-EA13-C6A6-726C2435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文字方塊 69">
            <a:extLst>
              <a:ext uri="{FF2B5EF4-FFF2-40B4-BE49-F238E27FC236}">
                <a16:creationId xmlns:a16="http://schemas.microsoft.com/office/drawing/2014/main" id="{DC043336-691F-6129-85B2-F22B74BB4E93}"/>
              </a:ext>
            </a:extLst>
          </p:cNvPr>
          <p:cNvSpPr txBox="1"/>
          <p:nvPr/>
        </p:nvSpPr>
        <p:spPr>
          <a:xfrm>
            <a:off x="838201" y="1690688"/>
            <a:ext cx="637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Suppose our dataset is sampled from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Our model is a polynomial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4B95AD-11D7-E401-A57D-0E1041C1A158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947954" y="1736725"/>
            <a:ext cx="1260713" cy="213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D38AB915-C444-F71B-8FA0-618A4D11283A}"/>
                  </a:ext>
                </a:extLst>
              </p:cNvPr>
              <p:cNvSpPr txBox="1"/>
              <p:nvPr/>
            </p:nvSpPr>
            <p:spPr>
              <a:xfrm>
                <a:off x="838200" y="2521685"/>
                <a:ext cx="6440055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文字方塊 69">
                <a:extLst>
                  <a:ext uri="{FF2B5EF4-FFF2-40B4-BE49-F238E27FC236}">
                    <a16:creationId xmlns:a16="http://schemas.microsoft.com/office/drawing/2014/main" id="{D38AB915-C444-F71B-8FA0-618A4D11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1685"/>
                <a:ext cx="6440055" cy="466666"/>
              </a:xfrm>
              <a:prstGeom prst="rect">
                <a:avLst/>
              </a:prstGeom>
              <a:blipFill>
                <a:blip r:embed="rId2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8D3B368-0771-8F48-E510-E7B97C044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3" y="3429000"/>
            <a:ext cx="3149600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706DA5-240F-8E42-6A25-EF9084F89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55" y="3429000"/>
            <a:ext cx="3149600" cy="182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E543B7-48F7-8A3B-2F61-BE30F40A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949" y="3429000"/>
            <a:ext cx="3149600" cy="1828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4B882E-E981-5987-C1E6-8028DE28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667" y="365125"/>
            <a:ext cx="47244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A84495EC-544B-CAA0-1CE6-8CECFEAA30E2}"/>
                  </a:ext>
                </a:extLst>
              </p:cNvPr>
              <p:cNvSpPr txBox="1"/>
              <p:nvPr/>
            </p:nvSpPr>
            <p:spPr>
              <a:xfrm>
                <a:off x="230427" y="5257800"/>
                <a:ext cx="35928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文字方塊 69">
                <a:extLst>
                  <a:ext uri="{FF2B5EF4-FFF2-40B4-BE49-F238E27FC236}">
                    <a16:creationId xmlns:a16="http://schemas.microsoft.com/office/drawing/2014/main" id="{A84495EC-544B-CAA0-1CE6-8CECFEAA3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7" y="5257800"/>
                <a:ext cx="3592891" cy="461665"/>
              </a:xfrm>
              <a:prstGeom prst="rect">
                <a:avLst/>
              </a:prstGeom>
              <a:blipFill>
                <a:blip r:embed="rId5"/>
                <a:stretch>
                  <a:fillRect l="-170"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8CDB080B-409C-54AF-3993-CE339DFAFAD0}"/>
                  </a:ext>
                </a:extLst>
              </p:cNvPr>
              <p:cNvSpPr txBox="1"/>
              <p:nvPr/>
            </p:nvSpPr>
            <p:spPr>
              <a:xfrm>
                <a:off x="4211516" y="5257800"/>
                <a:ext cx="3669235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1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文字方塊 69">
                <a:extLst>
                  <a:ext uri="{FF2B5EF4-FFF2-40B4-BE49-F238E27FC236}">
                    <a16:creationId xmlns:a16="http://schemas.microsoft.com/office/drawing/2014/main" id="{8CDB080B-409C-54AF-3993-CE339DFAF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16" y="5257800"/>
                <a:ext cx="3669235" cy="827471"/>
              </a:xfrm>
              <a:prstGeom prst="rect">
                <a:avLst/>
              </a:prstGeom>
              <a:blipFill>
                <a:blip r:embed="rId6"/>
                <a:stretch>
                  <a:fillRect t="-72593" r="-26578" b="-10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B3A893A5-4F50-E61F-63A6-C4CAC9FF9E7F}"/>
                  </a:ext>
                </a:extLst>
              </p:cNvPr>
              <p:cNvSpPr txBox="1"/>
              <p:nvPr/>
            </p:nvSpPr>
            <p:spPr>
              <a:xfrm>
                <a:off x="8268949" y="5257800"/>
                <a:ext cx="3592891" cy="1202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1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1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1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文字方塊 69">
                <a:extLst>
                  <a:ext uri="{FF2B5EF4-FFF2-40B4-BE49-F238E27FC236}">
                    <a16:creationId xmlns:a16="http://schemas.microsoft.com/office/drawing/2014/main" id="{B3A893A5-4F50-E61F-63A6-C4CAC9FF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949" y="5257800"/>
                <a:ext cx="3592891" cy="1202893"/>
              </a:xfrm>
              <a:prstGeom prst="rect">
                <a:avLst/>
              </a:prstGeom>
              <a:blipFill>
                <a:blip r:embed="rId7"/>
                <a:stretch>
                  <a:fillRect t="-49746" r="-20678" b="-74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D5308AE-78ED-3FBB-2DD7-D6BF2B7D2094}"/>
                  </a:ext>
                </a:extLst>
              </p14:cNvPr>
              <p14:cNvContentPartPr/>
              <p14:nvPr/>
            </p14:nvContentPartPr>
            <p14:xfrm>
              <a:off x="967463" y="4110158"/>
              <a:ext cx="2570400" cy="612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D5308AE-78ED-3FBB-2DD7-D6BF2B7D20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463" y="4101158"/>
                <a:ext cx="258804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EE7D86D-C7DB-35FD-FADA-8D3FA8A67F77}"/>
                  </a:ext>
                </a:extLst>
              </p14:cNvPr>
              <p14:cNvContentPartPr/>
              <p14:nvPr/>
            </p14:nvContentPartPr>
            <p14:xfrm>
              <a:off x="5184143" y="4045358"/>
              <a:ext cx="1465200" cy="83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EE7D86D-C7DB-35FD-FADA-8D3FA8A67F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75503" y="4036718"/>
                <a:ext cx="148284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6BA804-6696-F975-D892-A7205673146C}"/>
                  </a:ext>
                </a:extLst>
              </p14:cNvPr>
              <p14:cNvContentPartPr/>
              <p14:nvPr/>
            </p14:nvContentPartPr>
            <p14:xfrm>
              <a:off x="9278743" y="4036751"/>
              <a:ext cx="1432080" cy="879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6BA804-6696-F975-D892-A720567314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70103" y="4027751"/>
                <a:ext cx="1449720" cy="89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8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FE3D-3AAC-0A42-6F41-D8E22BDD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</a:t>
            </a:r>
            <a:r>
              <a:rPr lang="en-US" altLang="zh-TW" dirty="0"/>
              <a:t>Validation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6F09-35E6-DB1E-C241-4261C08E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61282"/>
            <a:ext cx="3185459" cy="1828800"/>
          </a:xfrm>
          <a:prstGeom prst="rect">
            <a:avLst/>
          </a:prstGeom>
        </p:spPr>
      </p:pic>
      <p:sp>
        <p:nvSpPr>
          <p:cNvPr id="7" name="文字方塊 69">
            <a:extLst>
              <a:ext uri="{FF2B5EF4-FFF2-40B4-BE49-F238E27FC236}">
                <a16:creationId xmlns:a16="http://schemas.microsoft.com/office/drawing/2014/main" id="{6BD46030-13AA-FD85-5C91-C1D057087040}"/>
              </a:ext>
            </a:extLst>
          </p:cNvPr>
          <p:cNvSpPr txBox="1"/>
          <p:nvPr/>
        </p:nvSpPr>
        <p:spPr>
          <a:xfrm>
            <a:off x="838201" y="1690688"/>
            <a:ext cx="64656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Good performance on the training set does not necessarily mean the same on the validation 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Underfitting</a:t>
            </a:r>
            <a:r>
              <a:rPr lang="en-US" altLang="zh-TW" sz="2400" dirty="0"/>
              <a:t>: model is too simple (does not fit the data)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Overfitting</a:t>
            </a:r>
            <a:r>
              <a:rPr lang="en-US" altLang="zh-TW" sz="2400" dirty="0"/>
              <a:t>: model is too complex (fits perfectly)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Good model</a:t>
            </a:r>
            <a:r>
              <a:rPr lang="en-US" altLang="zh-TW" sz="2400" dirty="0"/>
              <a:t>: Achieves large validation accuracy (generalizes well)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8FE477-3234-936F-C070-9D60AF5B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268" y="4261282"/>
            <a:ext cx="3185459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33D4A-98EC-3293-0BB7-0EE097AA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340" y="4323719"/>
            <a:ext cx="3185459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11CA0CFC-BE10-76DF-6773-0CD2FFBD0C35}"/>
                  </a:ext>
                </a:extLst>
              </p:cNvPr>
              <p:cNvSpPr txBox="1"/>
              <p:nvPr/>
            </p:nvSpPr>
            <p:spPr>
              <a:xfrm>
                <a:off x="1412192" y="6249445"/>
                <a:ext cx="203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11CA0CFC-BE10-76DF-6773-0CD2FFBD0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92" y="6249445"/>
                <a:ext cx="2037470" cy="461665"/>
              </a:xfrm>
              <a:prstGeom prst="rect">
                <a:avLst/>
              </a:prstGeom>
              <a:blipFill>
                <a:blip r:embed="rId3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F7804529-0245-F4F3-E281-6D306B15A071}"/>
                  </a:ext>
                </a:extLst>
              </p:cNvPr>
              <p:cNvSpPr txBox="1"/>
              <p:nvPr/>
            </p:nvSpPr>
            <p:spPr>
              <a:xfrm>
                <a:off x="4765140" y="6035531"/>
                <a:ext cx="266171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F7804529-0245-F4F3-E281-6D306B15A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40" y="6035531"/>
                <a:ext cx="2661719" cy="822469"/>
              </a:xfrm>
              <a:prstGeom prst="rect">
                <a:avLst/>
              </a:prstGeom>
              <a:blipFill>
                <a:blip r:embed="rId4"/>
                <a:stretch>
                  <a:fillRect t="-1481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7913BE74-5700-76C0-F744-CAE9CE8C847F}"/>
                  </a:ext>
                </a:extLst>
              </p:cNvPr>
              <p:cNvSpPr txBox="1"/>
              <p:nvPr/>
            </p:nvSpPr>
            <p:spPr>
              <a:xfrm>
                <a:off x="8692079" y="6022934"/>
                <a:ext cx="266172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7913BE74-5700-76C0-F744-CAE9CE8C8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79" y="6022934"/>
                <a:ext cx="2661720" cy="822469"/>
              </a:xfrm>
              <a:prstGeom prst="rect">
                <a:avLst/>
              </a:prstGeom>
              <a:blipFill>
                <a:blip r:embed="rId5"/>
                <a:stretch>
                  <a:fillRect t="-1481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7D48C2A-ECFF-2DFD-E4C8-176F65B58FF5}"/>
                  </a:ext>
                </a:extLst>
              </p14:cNvPr>
              <p14:cNvContentPartPr/>
              <p14:nvPr/>
            </p14:nvContentPartPr>
            <p14:xfrm>
              <a:off x="1412192" y="4544986"/>
              <a:ext cx="2565000" cy="1004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7D48C2A-ECFF-2DFD-E4C8-176F65B58F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3192" y="4535986"/>
                <a:ext cx="258264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580B812-09F5-2912-8B96-312C5A86B321}"/>
                  </a:ext>
                </a:extLst>
              </p14:cNvPr>
              <p14:cNvContentPartPr/>
              <p14:nvPr/>
            </p14:nvContentPartPr>
            <p14:xfrm>
              <a:off x="5014108" y="4501509"/>
              <a:ext cx="2591640" cy="986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580B812-09F5-2912-8B96-312C5A86B3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5108" y="4492506"/>
                <a:ext cx="2609280" cy="100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C6BD0D3-A4C1-A32C-1D67-1DF9203AEFFA}"/>
                  </a:ext>
                </a:extLst>
              </p14:cNvPr>
              <p14:cNvContentPartPr/>
              <p14:nvPr/>
            </p14:nvContentPartPr>
            <p14:xfrm>
              <a:off x="8648220" y="4357263"/>
              <a:ext cx="921600" cy="1078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C6BD0D3-A4C1-A32C-1D67-1DF9203AEF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9580" y="4348263"/>
                <a:ext cx="939240" cy="10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65513D-2BB0-C54D-C1B1-0EC0C1EA4491}"/>
                  </a:ext>
                </a:extLst>
              </p14:cNvPr>
              <p14:cNvContentPartPr/>
              <p14:nvPr/>
            </p14:nvContentPartPr>
            <p14:xfrm>
              <a:off x="9806340" y="4368783"/>
              <a:ext cx="479160" cy="144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65513D-2BB0-C54D-C1B1-0EC0C1EA44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7700" y="4359783"/>
                <a:ext cx="49680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F1A7E76-3D02-7CD4-8634-3D850D9048CF}"/>
                  </a:ext>
                </a:extLst>
              </p14:cNvPr>
              <p14:cNvContentPartPr/>
              <p14:nvPr/>
            </p14:nvContentPartPr>
            <p14:xfrm>
              <a:off x="10423380" y="4993743"/>
              <a:ext cx="892440" cy="807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F1A7E76-3D02-7CD4-8634-3D850D9048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14380" y="4985103"/>
                <a:ext cx="910080" cy="825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9439EC-DAD2-A0F9-9994-291C52C2E6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45816" y="1370091"/>
            <a:ext cx="4946184" cy="29100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A145670-002E-771F-0A51-0644755E5771}"/>
                  </a:ext>
                </a:extLst>
              </p14:cNvPr>
              <p14:cNvContentPartPr/>
              <p14:nvPr/>
            </p14:nvContentPartPr>
            <p14:xfrm>
              <a:off x="7846251" y="1506086"/>
              <a:ext cx="4153680" cy="1324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A145670-002E-771F-0A51-0644755E57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37251" y="1497446"/>
                <a:ext cx="4171320" cy="13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0A5A588-35F7-AA97-F68F-01B86F5D68B2}"/>
                  </a:ext>
                </a:extLst>
              </p14:cNvPr>
              <p14:cNvContentPartPr/>
              <p14:nvPr/>
            </p14:nvContentPartPr>
            <p14:xfrm>
              <a:off x="7854891" y="1514726"/>
              <a:ext cx="4135680" cy="1124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0A5A588-35F7-AA97-F68F-01B86F5D68B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45891" y="1506086"/>
                <a:ext cx="4153320" cy="11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CCAA8E7-0D48-4257-ED31-FAB8E69608B2}"/>
                  </a:ext>
                </a:extLst>
              </p14:cNvPr>
              <p14:cNvContentPartPr/>
              <p14:nvPr/>
            </p14:nvContentPartPr>
            <p14:xfrm>
              <a:off x="7853811" y="1506086"/>
              <a:ext cx="4119840" cy="2161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CCAA8E7-0D48-4257-ED31-FAB8E69608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44811" y="1497446"/>
                <a:ext cx="4137480" cy="21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3642662-1171-8CC1-D4CC-E734C18D00B6}"/>
                  </a:ext>
                </a:extLst>
              </p14:cNvPr>
              <p14:cNvContentPartPr/>
              <p14:nvPr/>
            </p14:nvContentPartPr>
            <p14:xfrm>
              <a:off x="7837251" y="1523726"/>
              <a:ext cx="4118760" cy="2021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3642662-1171-8CC1-D4CC-E734C18D00B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28611" y="1514726"/>
                <a:ext cx="4136400" cy="20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F4C9B39-AC5A-743B-91DA-A2B9DD4A483D}"/>
                  </a:ext>
                </a:extLst>
              </p14:cNvPr>
              <p14:cNvContentPartPr/>
              <p14:nvPr/>
            </p14:nvContentPartPr>
            <p14:xfrm>
              <a:off x="7846251" y="1532366"/>
              <a:ext cx="4148640" cy="1813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F4C9B39-AC5A-743B-91DA-A2B9DD4A483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251" y="1523366"/>
                <a:ext cx="4166280" cy="18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67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8FA7-23FB-B974-DCA7-ACCE6EE8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文字方塊 69">
            <a:extLst>
              <a:ext uri="{FF2B5EF4-FFF2-40B4-BE49-F238E27FC236}">
                <a16:creationId xmlns:a16="http://schemas.microsoft.com/office/drawing/2014/main" id="{594B70F6-55BE-6F92-D03C-F89E255F309F}"/>
              </a:ext>
            </a:extLst>
          </p:cNvPr>
          <p:cNvSpPr txBox="1"/>
          <p:nvPr/>
        </p:nvSpPr>
        <p:spPr>
          <a:xfrm>
            <a:off x="838200" y="1690688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It is impossible to know the whole sample space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It is impractical to sample and collect data endlessly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Normally, we collect a dataset with as much data as possible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Cut the dataset into a </a:t>
            </a:r>
            <a:r>
              <a:rPr lang="en-US" altLang="zh-TW" sz="2400" dirty="0">
                <a:solidFill>
                  <a:srgbClr val="FF0000"/>
                </a:solidFill>
              </a:rPr>
              <a:t>training set</a:t>
            </a:r>
            <a:r>
              <a:rPr lang="en-US" altLang="zh-TW" sz="2400" dirty="0"/>
              <a:t>, </a:t>
            </a:r>
            <a:r>
              <a:rPr lang="en-US" altLang="zh-TW" sz="2400" dirty="0">
                <a:solidFill>
                  <a:srgbClr val="FF0000"/>
                </a:solidFill>
              </a:rPr>
              <a:t>validation set</a:t>
            </a:r>
            <a:r>
              <a:rPr lang="en-US" altLang="zh-TW" sz="2400" dirty="0"/>
              <a:t>, and </a:t>
            </a:r>
            <a:r>
              <a:rPr lang="en-US" altLang="zh-TW" sz="2400" dirty="0">
                <a:solidFill>
                  <a:srgbClr val="0070C0"/>
                </a:solidFill>
              </a:rPr>
              <a:t>test set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Training set</a:t>
            </a:r>
            <a:r>
              <a:rPr lang="en-US" altLang="zh-TW" sz="2400" dirty="0"/>
              <a:t> is used for model training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Validation set</a:t>
            </a:r>
            <a:r>
              <a:rPr lang="en-US" altLang="zh-TW" sz="2400" dirty="0"/>
              <a:t> is used for model selection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70C0"/>
                </a:solidFill>
              </a:rPr>
              <a:t>Test set</a:t>
            </a:r>
            <a:r>
              <a:rPr lang="en-US" altLang="zh-TW" sz="2400" dirty="0"/>
              <a:t> is used for pretending to be unseen data (Not a must)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Probably, you will encounter this problem:</a:t>
            </a: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DF93EB18-255B-FEF9-A856-D5CEE55872C5}"/>
              </a:ext>
            </a:extLst>
          </p:cNvPr>
          <p:cNvSpPr/>
          <p:nvPr/>
        </p:nvSpPr>
        <p:spPr>
          <a:xfrm>
            <a:off x="1317106" y="4705646"/>
            <a:ext cx="1712685" cy="4616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 Set</a:t>
            </a:r>
            <a:endParaRPr lang="zh-TW" altLang="en-US" sz="2400" dirty="0"/>
          </a:p>
        </p:txBody>
      </p:sp>
      <p:sp>
        <p:nvSpPr>
          <p:cNvPr id="8" name="文字方塊 5">
            <a:extLst>
              <a:ext uri="{FF2B5EF4-FFF2-40B4-BE49-F238E27FC236}">
                <a16:creationId xmlns:a16="http://schemas.microsoft.com/office/drawing/2014/main" id="{1021A523-34A3-C099-B073-2EEE5064AE0A}"/>
              </a:ext>
            </a:extLst>
          </p:cNvPr>
          <p:cNvSpPr txBox="1"/>
          <p:nvPr/>
        </p:nvSpPr>
        <p:spPr>
          <a:xfrm>
            <a:off x="3287193" y="526697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1</a:t>
            </a:r>
            <a:endParaRPr lang="zh-TW" altLang="en-US" sz="2400" dirty="0"/>
          </a:p>
        </p:txBody>
      </p:sp>
      <p:sp>
        <p:nvSpPr>
          <p:cNvPr id="9" name="文字方塊 6">
            <a:extLst>
              <a:ext uri="{FF2B5EF4-FFF2-40B4-BE49-F238E27FC236}">
                <a16:creationId xmlns:a16="http://schemas.microsoft.com/office/drawing/2014/main" id="{23DC2A72-0909-C2C5-CB7C-6FE04DE16CA6}"/>
              </a:ext>
            </a:extLst>
          </p:cNvPr>
          <p:cNvSpPr txBox="1"/>
          <p:nvPr/>
        </p:nvSpPr>
        <p:spPr>
          <a:xfrm>
            <a:off x="3291049" y="5749699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2</a:t>
            </a:r>
            <a:endParaRPr lang="zh-TW" altLang="en-US" sz="2400" dirty="0"/>
          </a:p>
        </p:txBody>
      </p:sp>
      <p:sp>
        <p:nvSpPr>
          <p:cNvPr id="10" name="文字方塊 7">
            <a:extLst>
              <a:ext uri="{FF2B5EF4-FFF2-40B4-BE49-F238E27FC236}">
                <a16:creationId xmlns:a16="http://schemas.microsoft.com/office/drawing/2014/main" id="{78266BE9-524B-CDB2-EC63-C053AC46466B}"/>
              </a:ext>
            </a:extLst>
          </p:cNvPr>
          <p:cNvSpPr txBox="1"/>
          <p:nvPr/>
        </p:nvSpPr>
        <p:spPr>
          <a:xfrm>
            <a:off x="3287193" y="6256522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3</a:t>
            </a:r>
            <a:endParaRPr lang="zh-TW" altLang="en-US" sz="2400" dirty="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A626ACDD-B78D-624E-7CF4-CA9B8E6FCB44}"/>
              </a:ext>
            </a:extLst>
          </p:cNvPr>
          <p:cNvSpPr txBox="1"/>
          <p:nvPr/>
        </p:nvSpPr>
        <p:spPr>
          <a:xfrm>
            <a:off x="5445513" y="526750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9AE13D3C-6B1D-0BD1-0581-0E629BC73B3A}"/>
              </a:ext>
            </a:extLst>
          </p:cNvPr>
          <p:cNvSpPr txBox="1"/>
          <p:nvPr/>
        </p:nvSpPr>
        <p:spPr>
          <a:xfrm>
            <a:off x="5445513" y="574969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0.2</a:t>
            </a:r>
            <a:endParaRPr lang="zh-TW" altLang="en-US" sz="2400" dirty="0"/>
          </a:p>
        </p:txBody>
      </p:sp>
      <p:sp>
        <p:nvSpPr>
          <p:cNvPr id="13" name="文字方塊 10">
            <a:extLst>
              <a:ext uri="{FF2B5EF4-FFF2-40B4-BE49-F238E27FC236}">
                <a16:creationId xmlns:a16="http://schemas.microsoft.com/office/drawing/2014/main" id="{B6845738-F469-5383-E760-42F3CB988CCE}"/>
              </a:ext>
            </a:extLst>
          </p:cNvPr>
          <p:cNvSpPr txBox="1"/>
          <p:nvPr/>
        </p:nvSpPr>
        <p:spPr>
          <a:xfrm>
            <a:off x="5445513" y="625225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0.1</a:t>
            </a:r>
            <a:endParaRPr lang="zh-TW" altLang="en-US" sz="2400" dirty="0"/>
          </a:p>
        </p:txBody>
      </p:sp>
      <p:sp>
        <p:nvSpPr>
          <p:cNvPr id="14" name="左大括弧 11">
            <a:extLst>
              <a:ext uri="{FF2B5EF4-FFF2-40B4-BE49-F238E27FC236}">
                <a16:creationId xmlns:a16="http://schemas.microsoft.com/office/drawing/2014/main" id="{F3513448-6695-7DAD-03DA-566445A3465A}"/>
              </a:ext>
            </a:extLst>
          </p:cNvPr>
          <p:cNvSpPr/>
          <p:nvPr/>
        </p:nvSpPr>
        <p:spPr>
          <a:xfrm>
            <a:off x="2841107" y="5247126"/>
            <a:ext cx="478970" cy="146079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3">
            <a:extLst>
              <a:ext uri="{FF2B5EF4-FFF2-40B4-BE49-F238E27FC236}">
                <a16:creationId xmlns:a16="http://schemas.microsoft.com/office/drawing/2014/main" id="{B1FEC1C1-FA23-6389-3145-44207C09F54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173449" y="5167312"/>
            <a:ext cx="0" cy="8102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59D583B-263A-EAAD-885B-2C8F12219842}"/>
              </a:ext>
            </a:extLst>
          </p:cNvPr>
          <p:cNvCxnSpPr/>
          <p:nvPr/>
        </p:nvCxnSpPr>
        <p:spPr>
          <a:xfrm>
            <a:off x="2173449" y="5977525"/>
            <a:ext cx="60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7">
            <a:extLst>
              <a:ext uri="{FF2B5EF4-FFF2-40B4-BE49-F238E27FC236}">
                <a16:creationId xmlns:a16="http://schemas.microsoft.com/office/drawing/2014/main" id="{2ED51CA8-276A-EEEC-13CB-F9CF969BB9A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549936" y="5497806"/>
            <a:ext cx="895577" cy="5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8">
            <a:extLst>
              <a:ext uri="{FF2B5EF4-FFF2-40B4-BE49-F238E27FC236}">
                <a16:creationId xmlns:a16="http://schemas.microsoft.com/office/drawing/2014/main" id="{9F94ACAF-DAE3-6ED4-D1CC-1C6FB0AE43B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553792" y="5980531"/>
            <a:ext cx="89172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9">
            <a:extLst>
              <a:ext uri="{FF2B5EF4-FFF2-40B4-BE49-F238E27FC236}">
                <a16:creationId xmlns:a16="http://schemas.microsoft.com/office/drawing/2014/main" id="{03CEED03-3E2F-9D82-DEB9-D8A5FEF36E98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549936" y="6483092"/>
            <a:ext cx="895577" cy="4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2">
            <a:extLst>
              <a:ext uri="{FF2B5EF4-FFF2-40B4-BE49-F238E27FC236}">
                <a16:creationId xmlns:a16="http://schemas.microsoft.com/office/drawing/2014/main" id="{933D21C6-45F0-8A47-AF5A-1802D98037C0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6809857" y="6479436"/>
            <a:ext cx="1113743" cy="3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3">
            <a:extLst>
              <a:ext uri="{FF2B5EF4-FFF2-40B4-BE49-F238E27FC236}">
                <a16:creationId xmlns:a16="http://schemas.microsoft.com/office/drawing/2014/main" id="{BF50ABDD-EE18-7D9B-BA6B-60611CEA464A}"/>
              </a:ext>
            </a:extLst>
          </p:cNvPr>
          <p:cNvSpPr txBox="1"/>
          <p:nvPr/>
        </p:nvSpPr>
        <p:spPr>
          <a:xfrm>
            <a:off x="7923600" y="6248603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0.2</a:t>
            </a:r>
            <a:endParaRPr lang="zh-TW" altLang="en-US" sz="2400" dirty="0"/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D64C110B-7F75-C690-B188-985C0C85341A}"/>
              </a:ext>
            </a:extLst>
          </p:cNvPr>
          <p:cNvSpPr/>
          <p:nvPr/>
        </p:nvSpPr>
        <p:spPr>
          <a:xfrm>
            <a:off x="3356360" y="6244595"/>
            <a:ext cx="5931584" cy="4965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3">
            <a:extLst>
              <a:ext uri="{FF2B5EF4-FFF2-40B4-BE49-F238E27FC236}">
                <a16:creationId xmlns:a16="http://schemas.microsoft.com/office/drawing/2014/main" id="{CC0C6F0A-9848-07C2-E4A1-84AFF1E0F137}"/>
              </a:ext>
            </a:extLst>
          </p:cNvPr>
          <p:cNvSpPr/>
          <p:nvPr/>
        </p:nvSpPr>
        <p:spPr>
          <a:xfrm>
            <a:off x="5129489" y="4700613"/>
            <a:ext cx="1933022" cy="46166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Validation Set</a:t>
            </a:r>
            <a:endParaRPr lang="zh-TW" altLang="en-US" sz="2400" dirty="0"/>
          </a:p>
        </p:txBody>
      </p:sp>
      <p:sp>
        <p:nvSpPr>
          <p:cNvPr id="26" name="矩形 3">
            <a:extLst>
              <a:ext uri="{FF2B5EF4-FFF2-40B4-BE49-F238E27FC236}">
                <a16:creationId xmlns:a16="http://schemas.microsoft.com/office/drawing/2014/main" id="{0B5B0208-95C6-C8FC-45DA-D08E4F2AAC20}"/>
              </a:ext>
            </a:extLst>
          </p:cNvPr>
          <p:cNvSpPr/>
          <p:nvPr/>
        </p:nvSpPr>
        <p:spPr>
          <a:xfrm>
            <a:off x="7769159" y="4705646"/>
            <a:ext cx="1673227" cy="46166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Test Set</a:t>
            </a:r>
            <a:endParaRPr lang="zh-TW" altLang="en-US" sz="2400" dirty="0"/>
          </a:p>
        </p:txBody>
      </p:sp>
      <p:sp>
        <p:nvSpPr>
          <p:cNvPr id="37" name="文字方塊 23">
            <a:extLst>
              <a:ext uri="{FF2B5EF4-FFF2-40B4-BE49-F238E27FC236}">
                <a16:creationId xmlns:a16="http://schemas.microsoft.com/office/drawing/2014/main" id="{F8BF9446-6CB3-586B-B4D4-1FBBBC953CCC}"/>
              </a:ext>
            </a:extLst>
          </p:cNvPr>
          <p:cNvSpPr txBox="1"/>
          <p:nvPr/>
        </p:nvSpPr>
        <p:spPr>
          <a:xfrm>
            <a:off x="7923600" y="5756504"/>
            <a:ext cx="151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0.15</a:t>
            </a:r>
            <a:endParaRPr lang="zh-TW" altLang="en-US" sz="2400" dirty="0"/>
          </a:p>
        </p:txBody>
      </p:sp>
      <p:sp>
        <p:nvSpPr>
          <p:cNvPr id="38" name="文字方塊 23">
            <a:extLst>
              <a:ext uri="{FF2B5EF4-FFF2-40B4-BE49-F238E27FC236}">
                <a16:creationId xmlns:a16="http://schemas.microsoft.com/office/drawing/2014/main" id="{61661FD9-A075-76E6-1EF0-30AD72236A10}"/>
              </a:ext>
            </a:extLst>
          </p:cNvPr>
          <p:cNvSpPr txBox="1"/>
          <p:nvPr/>
        </p:nvSpPr>
        <p:spPr>
          <a:xfrm>
            <a:off x="7923600" y="5267507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cxnSp>
        <p:nvCxnSpPr>
          <p:cNvPr id="55" name="直線單箭頭接點 22">
            <a:extLst>
              <a:ext uri="{FF2B5EF4-FFF2-40B4-BE49-F238E27FC236}">
                <a16:creationId xmlns:a16="http://schemas.microsoft.com/office/drawing/2014/main" id="{0C755D95-D7A9-5FE2-68F6-64536E8FDEF9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>
            <a:off x="6809857" y="5980531"/>
            <a:ext cx="1113743" cy="6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22">
            <a:extLst>
              <a:ext uri="{FF2B5EF4-FFF2-40B4-BE49-F238E27FC236}">
                <a16:creationId xmlns:a16="http://schemas.microsoft.com/office/drawing/2014/main" id="{6DD5B1AC-1276-9E24-9C1C-F523FA898A33}"/>
              </a:ext>
            </a:extLst>
          </p:cNvPr>
          <p:cNvCxnSpPr>
            <a:cxnSpLocks/>
            <a:stCxn id="11" idx="3"/>
            <a:endCxn id="38" idx="1"/>
          </p:cNvCxnSpPr>
          <p:nvPr/>
        </p:nvCxnSpPr>
        <p:spPr>
          <a:xfrm>
            <a:off x="6809857" y="5498339"/>
            <a:ext cx="111374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picard palm">
            <a:extLst>
              <a:ext uri="{FF2B5EF4-FFF2-40B4-BE49-F238E27FC236}">
                <a16:creationId xmlns:a16="http://schemas.microsoft.com/office/drawing/2014/main" id="{A749CCAD-5E8D-155A-1B38-6E5F2ECD9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043" y="38238"/>
            <a:ext cx="353356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97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11B7-802F-C6A0-C746-47F2DC18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N-fold Cross Validation</a:t>
            </a:r>
          </a:p>
        </p:txBody>
      </p:sp>
      <p:sp>
        <p:nvSpPr>
          <p:cNvPr id="4" name="矩形 31">
            <a:extLst>
              <a:ext uri="{FF2B5EF4-FFF2-40B4-BE49-F238E27FC236}">
                <a16:creationId xmlns:a16="http://schemas.microsoft.com/office/drawing/2014/main" id="{68C25D1B-DB44-9079-AA84-DD510EC1B168}"/>
              </a:ext>
            </a:extLst>
          </p:cNvPr>
          <p:cNvSpPr/>
          <p:nvPr/>
        </p:nvSpPr>
        <p:spPr>
          <a:xfrm>
            <a:off x="6722142" y="3205354"/>
            <a:ext cx="1278618" cy="35105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FD66380-8B3B-0EA5-3B9C-62CDFC4E5574}"/>
              </a:ext>
            </a:extLst>
          </p:cNvPr>
          <p:cNvSpPr/>
          <p:nvPr/>
        </p:nvSpPr>
        <p:spPr>
          <a:xfrm>
            <a:off x="2715123" y="3116943"/>
            <a:ext cx="3798888" cy="62411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Dataset</a:t>
            </a:r>
            <a:endParaRPr lang="zh-TW" altLang="en-US" sz="2800" dirty="0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9F797914-7812-82B5-EFCD-41C904903693}"/>
              </a:ext>
            </a:extLst>
          </p:cNvPr>
          <p:cNvSpPr/>
          <p:nvPr/>
        </p:nvSpPr>
        <p:spPr>
          <a:xfrm>
            <a:off x="2715123" y="3868562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A6D35767-4C77-9470-698D-5482A0B7EB5E}"/>
              </a:ext>
            </a:extLst>
          </p:cNvPr>
          <p:cNvSpPr/>
          <p:nvPr/>
        </p:nvSpPr>
        <p:spPr>
          <a:xfrm>
            <a:off x="4081167" y="3868562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52461B03-7AC0-F437-B075-F6B105E1E4CF}"/>
              </a:ext>
            </a:extLst>
          </p:cNvPr>
          <p:cNvSpPr/>
          <p:nvPr/>
        </p:nvSpPr>
        <p:spPr>
          <a:xfrm>
            <a:off x="5447211" y="3868562"/>
            <a:ext cx="1066800" cy="5524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A1B550CB-3838-A2B2-F1BC-5C2F1A7E5F47}"/>
              </a:ext>
            </a:extLst>
          </p:cNvPr>
          <p:cNvSpPr/>
          <p:nvPr/>
        </p:nvSpPr>
        <p:spPr>
          <a:xfrm>
            <a:off x="2715123" y="4556742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0" name="矩形 8">
            <a:extLst>
              <a:ext uri="{FF2B5EF4-FFF2-40B4-BE49-F238E27FC236}">
                <a16:creationId xmlns:a16="http://schemas.microsoft.com/office/drawing/2014/main" id="{105480FC-BD06-0ACD-3A69-B8440A0B84FC}"/>
              </a:ext>
            </a:extLst>
          </p:cNvPr>
          <p:cNvSpPr/>
          <p:nvPr/>
        </p:nvSpPr>
        <p:spPr>
          <a:xfrm>
            <a:off x="4081167" y="4556742"/>
            <a:ext cx="1066800" cy="5524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11" name="矩形 9">
            <a:extLst>
              <a:ext uri="{FF2B5EF4-FFF2-40B4-BE49-F238E27FC236}">
                <a16:creationId xmlns:a16="http://schemas.microsoft.com/office/drawing/2014/main" id="{2060CBA9-1F54-FA34-AD6F-C68F9ED942D6}"/>
              </a:ext>
            </a:extLst>
          </p:cNvPr>
          <p:cNvSpPr/>
          <p:nvPr/>
        </p:nvSpPr>
        <p:spPr>
          <a:xfrm>
            <a:off x="5447211" y="4556742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2" name="矩形 10">
            <a:extLst>
              <a:ext uri="{FF2B5EF4-FFF2-40B4-BE49-F238E27FC236}">
                <a16:creationId xmlns:a16="http://schemas.microsoft.com/office/drawing/2014/main" id="{E4B0F1FD-394E-68C1-626A-7B1B8E75EB78}"/>
              </a:ext>
            </a:extLst>
          </p:cNvPr>
          <p:cNvSpPr/>
          <p:nvPr/>
        </p:nvSpPr>
        <p:spPr>
          <a:xfrm>
            <a:off x="2715123" y="5243619"/>
            <a:ext cx="1066800" cy="5524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Val</a:t>
            </a:r>
            <a:endParaRPr lang="zh-TW" altLang="en-US" sz="2400" dirty="0"/>
          </a:p>
        </p:txBody>
      </p:sp>
      <p:sp>
        <p:nvSpPr>
          <p:cNvPr id="13" name="矩形 11">
            <a:extLst>
              <a:ext uri="{FF2B5EF4-FFF2-40B4-BE49-F238E27FC236}">
                <a16:creationId xmlns:a16="http://schemas.microsoft.com/office/drawing/2014/main" id="{892706BD-3B1B-2C07-6557-D6BB90B8CB32}"/>
              </a:ext>
            </a:extLst>
          </p:cNvPr>
          <p:cNvSpPr/>
          <p:nvPr/>
        </p:nvSpPr>
        <p:spPr>
          <a:xfrm>
            <a:off x="4081167" y="5243619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7FA1CA6F-D62B-EA6C-9671-DC312139657A}"/>
              </a:ext>
            </a:extLst>
          </p:cNvPr>
          <p:cNvSpPr/>
          <p:nvPr/>
        </p:nvSpPr>
        <p:spPr>
          <a:xfrm>
            <a:off x="5447211" y="5243619"/>
            <a:ext cx="1066800" cy="55245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5" name="文字方塊 13">
            <a:extLst>
              <a:ext uri="{FF2B5EF4-FFF2-40B4-BE49-F238E27FC236}">
                <a16:creationId xmlns:a16="http://schemas.microsoft.com/office/drawing/2014/main" id="{7B30EBC4-6F2A-5EEA-3EE4-C26395E07D87}"/>
              </a:ext>
            </a:extLst>
          </p:cNvPr>
          <p:cNvSpPr txBox="1"/>
          <p:nvPr/>
        </p:nvSpPr>
        <p:spPr>
          <a:xfrm>
            <a:off x="6762794" y="3226796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1</a:t>
            </a:r>
            <a:endParaRPr lang="zh-TW" altLang="en-US" sz="2400" dirty="0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164D09FF-7A67-4D43-C769-280E33CF59B2}"/>
              </a:ext>
            </a:extLst>
          </p:cNvPr>
          <p:cNvSpPr txBox="1"/>
          <p:nvPr/>
        </p:nvSpPr>
        <p:spPr>
          <a:xfrm>
            <a:off x="8076337" y="322192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2</a:t>
            </a:r>
            <a:endParaRPr lang="zh-TW" altLang="en-US" sz="2400" dirty="0"/>
          </a:p>
        </p:txBody>
      </p:sp>
      <p:sp>
        <p:nvSpPr>
          <p:cNvPr id="17" name="文字方塊 15">
            <a:extLst>
              <a:ext uri="{FF2B5EF4-FFF2-40B4-BE49-F238E27FC236}">
                <a16:creationId xmlns:a16="http://schemas.microsoft.com/office/drawing/2014/main" id="{A976476C-40CD-039F-7B42-9F93BA61A1C3}"/>
              </a:ext>
            </a:extLst>
          </p:cNvPr>
          <p:cNvSpPr txBox="1"/>
          <p:nvPr/>
        </p:nvSpPr>
        <p:spPr>
          <a:xfrm>
            <a:off x="9339080" y="322192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3</a:t>
            </a:r>
            <a:endParaRPr lang="zh-TW" altLang="en-US" sz="2400" dirty="0"/>
          </a:p>
        </p:txBody>
      </p:sp>
      <p:sp>
        <p:nvSpPr>
          <p:cNvPr id="18" name="文字方塊 19">
            <a:extLst>
              <a:ext uri="{FF2B5EF4-FFF2-40B4-BE49-F238E27FC236}">
                <a16:creationId xmlns:a16="http://schemas.microsoft.com/office/drawing/2014/main" id="{C840DD85-86EE-3B4A-0542-AEA829EFEBE8}"/>
              </a:ext>
            </a:extLst>
          </p:cNvPr>
          <p:cNvSpPr txBox="1"/>
          <p:nvPr/>
        </p:nvSpPr>
        <p:spPr>
          <a:xfrm>
            <a:off x="9242695" y="394947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19" name="文字方塊 20">
            <a:extLst>
              <a:ext uri="{FF2B5EF4-FFF2-40B4-BE49-F238E27FC236}">
                <a16:creationId xmlns:a16="http://schemas.microsoft.com/office/drawing/2014/main" id="{7A38E0F5-6163-3AC0-8A8C-BC35AF8A3A1E}"/>
              </a:ext>
            </a:extLst>
          </p:cNvPr>
          <p:cNvSpPr txBox="1"/>
          <p:nvPr/>
        </p:nvSpPr>
        <p:spPr>
          <a:xfrm>
            <a:off x="9242695" y="463176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20" name="文字方塊 21">
            <a:extLst>
              <a:ext uri="{FF2B5EF4-FFF2-40B4-BE49-F238E27FC236}">
                <a16:creationId xmlns:a16="http://schemas.microsoft.com/office/drawing/2014/main" id="{48BCA4A8-2A01-4444-DCAD-1396FE9B8C22}"/>
              </a:ext>
            </a:extLst>
          </p:cNvPr>
          <p:cNvSpPr txBox="1"/>
          <p:nvPr/>
        </p:nvSpPr>
        <p:spPr>
          <a:xfrm>
            <a:off x="9242695" y="531405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0.3</a:t>
            </a:r>
            <a:endParaRPr lang="zh-TW" altLang="en-US" sz="2400" dirty="0"/>
          </a:p>
        </p:txBody>
      </p:sp>
      <p:sp>
        <p:nvSpPr>
          <p:cNvPr id="21" name="文字方塊 22">
            <a:extLst>
              <a:ext uri="{FF2B5EF4-FFF2-40B4-BE49-F238E27FC236}">
                <a16:creationId xmlns:a16="http://schemas.microsoft.com/office/drawing/2014/main" id="{FA575DE4-B677-AFDB-CF31-DFFAE63A5B24}"/>
              </a:ext>
            </a:extLst>
          </p:cNvPr>
          <p:cNvSpPr txBox="1"/>
          <p:nvPr/>
        </p:nvSpPr>
        <p:spPr>
          <a:xfrm>
            <a:off x="7974736" y="394947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22" name="文字方塊 23">
            <a:extLst>
              <a:ext uri="{FF2B5EF4-FFF2-40B4-BE49-F238E27FC236}">
                <a16:creationId xmlns:a16="http://schemas.microsoft.com/office/drawing/2014/main" id="{6EB0FD94-B4FA-6561-A8B1-CFF86486819F}"/>
              </a:ext>
            </a:extLst>
          </p:cNvPr>
          <p:cNvSpPr txBox="1"/>
          <p:nvPr/>
        </p:nvSpPr>
        <p:spPr>
          <a:xfrm>
            <a:off x="7974736" y="463176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23" name="文字方塊 24">
            <a:extLst>
              <a:ext uri="{FF2B5EF4-FFF2-40B4-BE49-F238E27FC236}">
                <a16:creationId xmlns:a16="http://schemas.microsoft.com/office/drawing/2014/main" id="{55845C69-3817-E65F-E255-095FD6122385}"/>
              </a:ext>
            </a:extLst>
          </p:cNvPr>
          <p:cNvSpPr txBox="1"/>
          <p:nvPr/>
        </p:nvSpPr>
        <p:spPr>
          <a:xfrm>
            <a:off x="7974736" y="531405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0.6</a:t>
            </a:r>
            <a:endParaRPr lang="zh-TW" altLang="en-US" sz="2400" dirty="0"/>
          </a:p>
        </p:txBody>
      </p:sp>
      <p:sp>
        <p:nvSpPr>
          <p:cNvPr id="24" name="文字方塊 25">
            <a:extLst>
              <a:ext uri="{FF2B5EF4-FFF2-40B4-BE49-F238E27FC236}">
                <a16:creationId xmlns:a16="http://schemas.microsoft.com/office/drawing/2014/main" id="{37D6A262-E2AD-AB9B-9B5D-58ED91188CAA}"/>
              </a:ext>
            </a:extLst>
          </p:cNvPr>
          <p:cNvSpPr txBox="1"/>
          <p:nvPr/>
        </p:nvSpPr>
        <p:spPr>
          <a:xfrm>
            <a:off x="6673099" y="3939591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0.2</a:t>
            </a:r>
            <a:endParaRPr lang="zh-TW" altLang="en-US" sz="2400" dirty="0"/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06BCCDF3-3603-0F91-99AF-380432F8AF46}"/>
              </a:ext>
            </a:extLst>
          </p:cNvPr>
          <p:cNvSpPr txBox="1"/>
          <p:nvPr/>
        </p:nvSpPr>
        <p:spPr>
          <a:xfrm>
            <a:off x="6673099" y="4621881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0.4</a:t>
            </a:r>
            <a:endParaRPr lang="zh-TW" altLang="en-US" sz="2400" dirty="0"/>
          </a:p>
        </p:txBody>
      </p:sp>
      <p:sp>
        <p:nvSpPr>
          <p:cNvPr id="26" name="文字方塊 27">
            <a:extLst>
              <a:ext uri="{FF2B5EF4-FFF2-40B4-BE49-F238E27FC236}">
                <a16:creationId xmlns:a16="http://schemas.microsoft.com/office/drawing/2014/main" id="{805DF9AC-354B-D918-E475-ED9624D0D70E}"/>
              </a:ext>
            </a:extLst>
          </p:cNvPr>
          <p:cNvSpPr txBox="1"/>
          <p:nvPr/>
        </p:nvSpPr>
        <p:spPr>
          <a:xfrm>
            <a:off x="6673099" y="5304171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0.3</a:t>
            </a:r>
            <a:endParaRPr lang="zh-TW" altLang="en-US" sz="2400" dirty="0"/>
          </a:p>
        </p:txBody>
      </p:sp>
      <p:sp>
        <p:nvSpPr>
          <p:cNvPr id="27" name="文字方塊 28">
            <a:extLst>
              <a:ext uri="{FF2B5EF4-FFF2-40B4-BE49-F238E27FC236}">
                <a16:creationId xmlns:a16="http://schemas.microsoft.com/office/drawing/2014/main" id="{9669BE06-D891-ECD7-AD09-DE3EA95453F9}"/>
              </a:ext>
            </a:extLst>
          </p:cNvPr>
          <p:cNvSpPr txBox="1"/>
          <p:nvPr/>
        </p:nvSpPr>
        <p:spPr>
          <a:xfrm>
            <a:off x="9242695" y="5894746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Avg Err </a:t>
            </a:r>
          </a:p>
          <a:p>
            <a:pPr algn="ctr"/>
            <a:r>
              <a:rPr lang="en-US" altLang="zh-TW" sz="2400" dirty="0"/>
              <a:t>= 0.4</a:t>
            </a:r>
            <a:endParaRPr lang="zh-TW" altLang="en-US" sz="2400" dirty="0"/>
          </a:p>
        </p:txBody>
      </p:sp>
      <p:sp>
        <p:nvSpPr>
          <p:cNvPr id="28" name="文字方塊 29">
            <a:extLst>
              <a:ext uri="{FF2B5EF4-FFF2-40B4-BE49-F238E27FC236}">
                <a16:creationId xmlns:a16="http://schemas.microsoft.com/office/drawing/2014/main" id="{9114B60C-449B-0EDF-5F1D-7FDA3B031347}"/>
              </a:ext>
            </a:extLst>
          </p:cNvPr>
          <p:cNvSpPr txBox="1"/>
          <p:nvPr/>
        </p:nvSpPr>
        <p:spPr>
          <a:xfrm>
            <a:off x="8025536" y="5894745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Avg Err </a:t>
            </a:r>
          </a:p>
          <a:p>
            <a:pPr algn="ctr"/>
            <a:r>
              <a:rPr lang="en-US" altLang="zh-TW" sz="2400" dirty="0"/>
              <a:t>= 0.5</a:t>
            </a:r>
            <a:endParaRPr lang="zh-TW" altLang="en-US" sz="2400" dirty="0"/>
          </a:p>
        </p:txBody>
      </p:sp>
      <p:sp>
        <p:nvSpPr>
          <p:cNvPr id="29" name="文字方塊 30">
            <a:extLst>
              <a:ext uri="{FF2B5EF4-FFF2-40B4-BE49-F238E27FC236}">
                <a16:creationId xmlns:a16="http://schemas.microsoft.com/office/drawing/2014/main" id="{D394D5A7-B9C5-6ED7-FBA5-3D3F212B8883}"/>
              </a:ext>
            </a:extLst>
          </p:cNvPr>
          <p:cNvSpPr txBox="1"/>
          <p:nvPr/>
        </p:nvSpPr>
        <p:spPr>
          <a:xfrm>
            <a:off x="6673099" y="5884859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Avg Err </a:t>
            </a:r>
          </a:p>
          <a:p>
            <a:pPr algn="ctr"/>
            <a:r>
              <a:rPr lang="en-US" altLang="zh-TW" sz="2400" dirty="0"/>
              <a:t>= 0.3</a:t>
            </a:r>
            <a:endParaRPr lang="zh-TW" altLang="en-US" sz="2400" dirty="0"/>
          </a:p>
        </p:txBody>
      </p:sp>
      <p:sp>
        <p:nvSpPr>
          <p:cNvPr id="30" name="矩形 34">
            <a:extLst>
              <a:ext uri="{FF2B5EF4-FFF2-40B4-BE49-F238E27FC236}">
                <a16:creationId xmlns:a16="http://schemas.microsoft.com/office/drawing/2014/main" id="{1BD063F5-DEDD-991D-FD1E-644BC2546156}"/>
              </a:ext>
            </a:extLst>
          </p:cNvPr>
          <p:cNvSpPr/>
          <p:nvPr/>
        </p:nvSpPr>
        <p:spPr>
          <a:xfrm>
            <a:off x="3658779" y="6101628"/>
            <a:ext cx="1911576" cy="6241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Test Set</a:t>
            </a:r>
            <a:endParaRPr lang="zh-TW" altLang="en-US" sz="2800" dirty="0"/>
          </a:p>
        </p:txBody>
      </p:sp>
      <p:sp>
        <p:nvSpPr>
          <p:cNvPr id="39" name="文字方塊 69">
            <a:extLst>
              <a:ext uri="{FF2B5EF4-FFF2-40B4-BE49-F238E27FC236}">
                <a16:creationId xmlns:a16="http://schemas.microsoft.com/office/drawing/2014/main" id="{F0C0CE1A-55D9-828E-1569-B0D8280D058D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Cut the dataset into N segments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Select one segment as validation set </a:t>
            </a:r>
            <a:r>
              <a:rPr lang="en-US" altLang="zh-TW" sz="2400" dirty="0">
                <a:solidFill>
                  <a:srgbClr val="0070C0"/>
                </a:solidFill>
              </a:rPr>
              <a:t>each time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Other N-1 segments as training set </a:t>
            </a:r>
            <a:r>
              <a:rPr lang="en-US" altLang="zh-TW" sz="2400" dirty="0">
                <a:solidFill>
                  <a:srgbClr val="0070C0"/>
                </a:solidFill>
              </a:rPr>
              <a:t>each time</a:t>
            </a:r>
          </a:p>
        </p:txBody>
      </p:sp>
      <p:sp>
        <p:nvSpPr>
          <p:cNvPr id="41" name="文字方塊 69">
            <a:extLst>
              <a:ext uri="{FF2B5EF4-FFF2-40B4-BE49-F238E27FC236}">
                <a16:creationId xmlns:a16="http://schemas.microsoft.com/office/drawing/2014/main" id="{0BDB65D8-43FE-4EFB-DAD5-E94F831393CB}"/>
              </a:ext>
            </a:extLst>
          </p:cNvPr>
          <p:cNvSpPr txBox="1"/>
          <p:nvPr/>
        </p:nvSpPr>
        <p:spPr>
          <a:xfrm>
            <a:off x="551778" y="3570258"/>
            <a:ext cx="1470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3</a:t>
            </a:r>
            <a:r>
              <a:rPr lang="en-US" altLang="zh-CN" sz="2400" dirty="0"/>
              <a:t>-fold</a:t>
            </a:r>
          </a:p>
          <a:p>
            <a:pPr algn="just"/>
            <a:r>
              <a:rPr lang="en-US" altLang="zh-CN" sz="2400" dirty="0"/>
              <a:t>Cross</a:t>
            </a:r>
          </a:p>
          <a:p>
            <a:pPr algn="just"/>
            <a:r>
              <a:rPr lang="en-US" altLang="zh-CN" sz="2400" dirty="0"/>
              <a:t>Validation</a:t>
            </a:r>
            <a:endParaRPr lang="en-US" altLang="zh-TW" sz="2400" dirty="0">
              <a:solidFill>
                <a:srgbClr val="0070C0"/>
              </a:solidFill>
            </a:endParaRPr>
          </a:p>
        </p:txBody>
      </p:sp>
      <p:cxnSp>
        <p:nvCxnSpPr>
          <p:cNvPr id="42" name="直線單箭頭接點 17">
            <a:extLst>
              <a:ext uri="{FF2B5EF4-FFF2-40B4-BE49-F238E27FC236}">
                <a16:creationId xmlns:a16="http://schemas.microsoft.com/office/drawing/2014/main" id="{58EC55F4-19BF-CD86-EB2F-80EDB54CEAC5}"/>
              </a:ext>
            </a:extLst>
          </p:cNvPr>
          <p:cNvCxnSpPr>
            <a:cxnSpLocks/>
            <a:stCxn id="41" idx="3"/>
            <a:endCxn id="5" idx="1"/>
          </p:cNvCxnSpPr>
          <p:nvPr/>
        </p:nvCxnSpPr>
        <p:spPr>
          <a:xfrm flipV="1">
            <a:off x="2021986" y="3429000"/>
            <a:ext cx="693137" cy="741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15">
            <a:extLst>
              <a:ext uri="{FF2B5EF4-FFF2-40B4-BE49-F238E27FC236}">
                <a16:creationId xmlns:a16="http://schemas.microsoft.com/office/drawing/2014/main" id="{94C30261-8F88-E3BC-CF82-EBA89594DBD8}"/>
              </a:ext>
            </a:extLst>
          </p:cNvPr>
          <p:cNvSpPr txBox="1"/>
          <p:nvPr/>
        </p:nvSpPr>
        <p:spPr>
          <a:xfrm>
            <a:off x="10544332" y="322192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Model 4</a:t>
            </a:r>
            <a:endParaRPr lang="zh-TW" altLang="en-US" sz="2400" dirty="0"/>
          </a:p>
        </p:txBody>
      </p:sp>
      <p:sp>
        <p:nvSpPr>
          <p:cNvPr id="50" name="文字方塊 19">
            <a:extLst>
              <a:ext uri="{FF2B5EF4-FFF2-40B4-BE49-F238E27FC236}">
                <a16:creationId xmlns:a16="http://schemas.microsoft.com/office/drawing/2014/main" id="{57FC9737-4BF7-85BB-916E-963A6503D71B}"/>
              </a:ext>
            </a:extLst>
          </p:cNvPr>
          <p:cNvSpPr txBox="1"/>
          <p:nvPr/>
        </p:nvSpPr>
        <p:spPr>
          <a:xfrm>
            <a:off x="10447947" y="394947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0.6</a:t>
            </a:r>
            <a:endParaRPr lang="zh-TW" altLang="en-US" sz="2400" dirty="0"/>
          </a:p>
        </p:txBody>
      </p:sp>
      <p:sp>
        <p:nvSpPr>
          <p:cNvPr id="52" name="文字方塊 20">
            <a:extLst>
              <a:ext uri="{FF2B5EF4-FFF2-40B4-BE49-F238E27FC236}">
                <a16:creationId xmlns:a16="http://schemas.microsoft.com/office/drawing/2014/main" id="{67585120-7A01-588C-C0B4-56B4B266C18A}"/>
              </a:ext>
            </a:extLst>
          </p:cNvPr>
          <p:cNvSpPr txBox="1"/>
          <p:nvPr/>
        </p:nvSpPr>
        <p:spPr>
          <a:xfrm>
            <a:off x="10447947" y="463176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0.7</a:t>
            </a:r>
            <a:endParaRPr lang="zh-TW" altLang="en-US" sz="2400" dirty="0"/>
          </a:p>
        </p:txBody>
      </p:sp>
      <p:sp>
        <p:nvSpPr>
          <p:cNvPr id="54" name="文字方塊 21">
            <a:extLst>
              <a:ext uri="{FF2B5EF4-FFF2-40B4-BE49-F238E27FC236}">
                <a16:creationId xmlns:a16="http://schemas.microsoft.com/office/drawing/2014/main" id="{F8B27DDF-A4E0-5DF7-FF33-D0F493388810}"/>
              </a:ext>
            </a:extLst>
          </p:cNvPr>
          <p:cNvSpPr txBox="1"/>
          <p:nvPr/>
        </p:nvSpPr>
        <p:spPr>
          <a:xfrm>
            <a:off x="10447947" y="531405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Err = 0.5</a:t>
            </a:r>
            <a:endParaRPr lang="zh-TW" altLang="en-US" sz="2400" dirty="0"/>
          </a:p>
        </p:txBody>
      </p:sp>
      <p:sp>
        <p:nvSpPr>
          <p:cNvPr id="56" name="文字方塊 28">
            <a:extLst>
              <a:ext uri="{FF2B5EF4-FFF2-40B4-BE49-F238E27FC236}">
                <a16:creationId xmlns:a16="http://schemas.microsoft.com/office/drawing/2014/main" id="{672CBDBB-0FCB-7C69-0A0B-BA1A02524C80}"/>
              </a:ext>
            </a:extLst>
          </p:cNvPr>
          <p:cNvSpPr txBox="1"/>
          <p:nvPr/>
        </p:nvSpPr>
        <p:spPr>
          <a:xfrm>
            <a:off x="10447947" y="5894746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Avg Err </a:t>
            </a:r>
          </a:p>
          <a:p>
            <a:pPr algn="ctr"/>
            <a:r>
              <a:rPr lang="en-US" altLang="zh-TW" sz="2400" dirty="0"/>
              <a:t>= 0.6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107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9106-CB8D-70FA-6399-BE1360C2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55391995-7F11-FFD8-147F-C13331EFAC43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515599" cy="2855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Suppose the dataset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TW" sz="2400" dirty="0"/>
                  <a:t>consists of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sampled 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independent and identically distributed (</a:t>
                </a:r>
                <a:r>
                  <a:rPr lang="en-US" altLang="zh-TW" sz="2400" dirty="0" err="1">
                    <a:solidFill>
                      <a:srgbClr val="0070C0"/>
                    </a:solidFill>
                  </a:rPr>
                  <a:t>i.i.d.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Consider an experiment where we sample lots of datasets (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Training set</a:t>
                </a:r>
                <a:r>
                  <a:rPr lang="en-US" altLang="zh-TW" sz="2400" dirty="0"/>
                  <a:t>) independently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Run our learning algorithm on each training set to get lots of models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Sample another dataset (</a:t>
                </a:r>
                <a:r>
                  <a:rPr lang="en-US" altLang="zh-TW" sz="2400" dirty="0">
                    <a:solidFill>
                      <a:srgbClr val="0070C0"/>
                    </a:solidFill>
                  </a:rPr>
                  <a:t>Validation set</a:t>
                </a:r>
                <a:r>
                  <a:rPr lang="en-US" altLang="zh-TW" sz="2400" dirty="0"/>
                  <a:t>) to validate the performance of every model</a:t>
                </a:r>
              </a:p>
            </p:txBody>
          </p:sp>
        </mc:Choice>
        <mc:Fallback xmlns="">
          <p:sp>
            <p:nvSpPr>
              <p:cNvPr id="4" name="文字方塊 69">
                <a:extLst>
                  <a:ext uri="{FF2B5EF4-FFF2-40B4-BE49-F238E27FC236}">
                    <a16:creationId xmlns:a16="http://schemas.microsoft.com/office/drawing/2014/main" id="{55391995-7F11-FFD8-147F-C13331EF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599" cy="2855525"/>
              </a:xfrm>
              <a:prstGeom prst="rect">
                <a:avLst/>
              </a:prstGeom>
              <a:blipFill>
                <a:blip r:embed="rId2"/>
                <a:stretch>
                  <a:fillRect l="-812" r="-928" b="-3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46EA388-A102-E31A-B6B4-6B5B9AB7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35" y="4114800"/>
            <a:ext cx="4671328" cy="2743200"/>
          </a:xfrm>
          <a:prstGeom prst="rect">
            <a:avLst/>
          </a:prstGeom>
        </p:spPr>
      </p:pic>
      <p:sp>
        <p:nvSpPr>
          <p:cNvPr id="13" name="文字方塊 69">
            <a:extLst>
              <a:ext uri="{FF2B5EF4-FFF2-40B4-BE49-F238E27FC236}">
                <a16:creationId xmlns:a16="http://schemas.microsoft.com/office/drawing/2014/main" id="{ABAE97AB-AF2D-42F8-26C0-49C6E4DDF8A1}"/>
              </a:ext>
            </a:extLst>
          </p:cNvPr>
          <p:cNvSpPr txBox="1"/>
          <p:nvPr/>
        </p:nvSpPr>
        <p:spPr>
          <a:xfrm>
            <a:off x="1397492" y="5681695"/>
            <a:ext cx="1585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/>
              <a:t>Regression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D09A49-8A0F-87B5-1604-2B12777C8479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2982897" y="5486400"/>
            <a:ext cx="777438" cy="4261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9106-CB8D-70FA-6399-BE1360C2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D903-E7EE-900A-81B9-710320FA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1164"/>
            <a:ext cx="3114219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EDF13-A194-B8F8-C213-862BFC3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64075"/>
            <a:ext cx="3114218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CED59F-D5A9-0D71-70C2-6A79AF92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40" y="2841164"/>
            <a:ext cx="3114218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7D221-E8CF-0954-36BA-AA3D7EF2B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440" y="4664075"/>
            <a:ext cx="3114218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329D86B-7B10-92DD-EB9A-7E9CDA8CE6A8}"/>
                  </a:ext>
                </a:extLst>
              </p:cNvPr>
              <p:cNvSpPr txBox="1"/>
              <p:nvPr/>
            </p:nvSpPr>
            <p:spPr>
              <a:xfrm>
                <a:off x="4492938" y="3140723"/>
                <a:ext cx="13619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D329D86B-7B10-92DD-EB9A-7E9CDA8C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38" y="3140723"/>
                <a:ext cx="1361983" cy="461665"/>
              </a:xfrm>
              <a:prstGeom prst="rect">
                <a:avLst/>
              </a:prstGeom>
              <a:blipFill>
                <a:blip r:embed="rId6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B374A8-4C25-A893-3B83-9FD9F9E549D3}"/>
                  </a:ext>
                </a:extLst>
              </p:cNvPr>
              <p:cNvSpPr txBox="1"/>
              <p:nvPr/>
            </p:nvSpPr>
            <p:spPr>
              <a:xfrm>
                <a:off x="4357970" y="4962182"/>
                <a:ext cx="203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字方塊 69">
                <a:extLst>
                  <a:ext uri="{FF2B5EF4-FFF2-40B4-BE49-F238E27FC236}">
                    <a16:creationId xmlns:a16="http://schemas.microsoft.com/office/drawing/2014/main" id="{54B374A8-4C25-A893-3B83-9FD9F9E5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70" y="4962182"/>
                <a:ext cx="2037470" cy="461665"/>
              </a:xfrm>
              <a:prstGeom prst="rect">
                <a:avLst/>
              </a:prstGeom>
              <a:blipFill>
                <a:blip r:embed="rId7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F915407A-D589-8E10-CFB9-F3AE6A6D3C73}"/>
                  </a:ext>
                </a:extLst>
              </p:cNvPr>
              <p:cNvSpPr txBox="1"/>
              <p:nvPr/>
            </p:nvSpPr>
            <p:spPr>
              <a:xfrm>
                <a:off x="9530281" y="2705516"/>
                <a:ext cx="266171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文字方塊 69">
                <a:extLst>
                  <a:ext uri="{FF2B5EF4-FFF2-40B4-BE49-F238E27FC236}">
                    <a16:creationId xmlns:a16="http://schemas.microsoft.com/office/drawing/2014/main" id="{F915407A-D589-8E10-CFB9-F3AE6A6D3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281" y="2705516"/>
                <a:ext cx="2661719" cy="822469"/>
              </a:xfrm>
              <a:prstGeom prst="rect">
                <a:avLst/>
              </a:prstGeom>
              <a:blipFill>
                <a:blip r:embed="rId8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FA41B40C-6FFF-FD81-602D-31F2742BBAE8}"/>
                  </a:ext>
                </a:extLst>
              </p:cNvPr>
              <p:cNvSpPr txBox="1"/>
              <p:nvPr/>
            </p:nvSpPr>
            <p:spPr>
              <a:xfrm>
                <a:off x="9509658" y="4547072"/>
                <a:ext cx="266172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文字方塊 69">
                <a:extLst>
                  <a:ext uri="{FF2B5EF4-FFF2-40B4-BE49-F238E27FC236}">
                    <a16:creationId xmlns:a16="http://schemas.microsoft.com/office/drawing/2014/main" id="{FA41B40C-6FFF-FD81-602D-31F2742BB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658" y="4547072"/>
                <a:ext cx="2661720" cy="822469"/>
              </a:xfrm>
              <a:prstGeom prst="rect">
                <a:avLst/>
              </a:prstGeom>
              <a:blipFill>
                <a:blip r:embed="rId9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5C4B3E-BD8F-82EE-F38B-0718198252AC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3952419" y="3371556"/>
            <a:ext cx="540519" cy="384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57E287-043A-3D64-A651-49DED1177742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>
            <a:off x="3952418" y="5193015"/>
            <a:ext cx="405552" cy="385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DE0C3-0B33-F4C8-36E3-D5F38C996B66}"/>
              </a:ext>
            </a:extLst>
          </p:cNvPr>
          <p:cNvCxnSpPr>
            <a:cxnSpLocks/>
            <a:stCxn id="17" idx="2"/>
            <a:endCxn id="9" idx="3"/>
          </p:cNvCxnSpPr>
          <p:nvPr/>
        </p:nvCxnSpPr>
        <p:spPr>
          <a:xfrm flipH="1">
            <a:off x="9509658" y="3527985"/>
            <a:ext cx="1351483" cy="227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C69652-DD32-9DE2-A000-129BC551C865}"/>
              </a:ext>
            </a:extLst>
          </p:cNvPr>
          <p:cNvCxnSpPr>
            <a:cxnSpLocks/>
            <a:stCxn id="19" idx="2"/>
            <a:endCxn id="11" idx="3"/>
          </p:cNvCxnSpPr>
          <p:nvPr/>
        </p:nvCxnSpPr>
        <p:spPr>
          <a:xfrm flipH="1">
            <a:off x="9509658" y="5369541"/>
            <a:ext cx="1330860" cy="208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69">
            <a:extLst>
              <a:ext uri="{FF2B5EF4-FFF2-40B4-BE49-F238E27FC236}">
                <a16:creationId xmlns:a16="http://schemas.microsoft.com/office/drawing/2014/main" id="{A41726B5-D33A-4ECB-CE38-559495371DDA}"/>
              </a:ext>
            </a:extLst>
          </p:cNvPr>
          <p:cNvSpPr txBox="1"/>
          <p:nvPr/>
        </p:nvSpPr>
        <p:spPr>
          <a:xfrm>
            <a:off x="838200" y="1690688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Draw all trained models in one figure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As the number of parameters grows, the variance of models increase </a:t>
            </a:r>
          </a:p>
        </p:txBody>
      </p:sp>
    </p:spTree>
    <p:extLst>
      <p:ext uri="{BB962C8B-B14F-4D97-AF65-F5344CB8AC3E}">
        <p14:creationId xmlns:p14="http://schemas.microsoft.com/office/powerpoint/2010/main" val="331884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C64-C960-A348-74E9-8ED8EADE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372E6-1269-3303-218D-08DE6654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5275"/>
            <a:ext cx="3114219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C4DF-8B16-DF56-FE33-E9A096CD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664075"/>
            <a:ext cx="311421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1B3CD-D34D-AFB8-BED0-B7EC84122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40" y="2835275"/>
            <a:ext cx="3114218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20DEA0-99D2-144E-3069-F38444E8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063" y="4664075"/>
            <a:ext cx="3114219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F420B34-B7C9-DB5A-92EE-F823D6DA5409}"/>
                  </a:ext>
                </a:extLst>
              </p:cNvPr>
              <p:cNvSpPr txBox="1"/>
              <p:nvPr/>
            </p:nvSpPr>
            <p:spPr>
              <a:xfrm>
                <a:off x="4492938" y="3140723"/>
                <a:ext cx="13619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69">
                <a:extLst>
                  <a:ext uri="{FF2B5EF4-FFF2-40B4-BE49-F238E27FC236}">
                    <a16:creationId xmlns:a16="http://schemas.microsoft.com/office/drawing/2014/main" id="{6F420B34-B7C9-DB5A-92EE-F823D6DA5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38" y="3140723"/>
                <a:ext cx="1361983" cy="461665"/>
              </a:xfrm>
              <a:prstGeom prst="rect">
                <a:avLst/>
              </a:prstGeom>
              <a:blipFill>
                <a:blip r:embed="rId6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B4CF6CFA-D662-693B-976A-637F11AED2E1}"/>
                  </a:ext>
                </a:extLst>
              </p:cNvPr>
              <p:cNvSpPr txBox="1"/>
              <p:nvPr/>
            </p:nvSpPr>
            <p:spPr>
              <a:xfrm>
                <a:off x="4357970" y="4962182"/>
                <a:ext cx="2037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文字方塊 69">
                <a:extLst>
                  <a:ext uri="{FF2B5EF4-FFF2-40B4-BE49-F238E27FC236}">
                    <a16:creationId xmlns:a16="http://schemas.microsoft.com/office/drawing/2014/main" id="{B4CF6CFA-D662-693B-976A-637F11AE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70" y="4962182"/>
                <a:ext cx="2037470" cy="461665"/>
              </a:xfrm>
              <a:prstGeom prst="rect">
                <a:avLst/>
              </a:prstGeom>
              <a:blipFill>
                <a:blip r:embed="rId7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7BF4931-4503-52D2-72E5-36BA29C848A2}"/>
                  </a:ext>
                </a:extLst>
              </p:cNvPr>
              <p:cNvSpPr txBox="1"/>
              <p:nvPr/>
            </p:nvSpPr>
            <p:spPr>
              <a:xfrm>
                <a:off x="9530281" y="2705516"/>
                <a:ext cx="266171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 m:alnAt="1"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文字方塊 69">
                <a:extLst>
                  <a:ext uri="{FF2B5EF4-FFF2-40B4-BE49-F238E27FC236}">
                    <a16:creationId xmlns:a16="http://schemas.microsoft.com/office/drawing/2014/main" id="{F7BF4931-4503-52D2-72E5-36BA29C84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281" y="2705516"/>
                <a:ext cx="2661719" cy="822469"/>
              </a:xfrm>
              <a:prstGeom prst="rect">
                <a:avLst/>
              </a:prstGeom>
              <a:blipFill>
                <a:blip r:embed="rId8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7C0E0DA8-7620-F258-DF7B-2A8A9023D3F3}"/>
                  </a:ext>
                </a:extLst>
              </p:cNvPr>
              <p:cNvSpPr txBox="1"/>
              <p:nvPr/>
            </p:nvSpPr>
            <p:spPr>
              <a:xfrm>
                <a:off x="9509658" y="4547072"/>
                <a:ext cx="2661720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brk/>
                        </m:rP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文字方塊 69">
                <a:extLst>
                  <a:ext uri="{FF2B5EF4-FFF2-40B4-BE49-F238E27FC236}">
                    <a16:creationId xmlns:a16="http://schemas.microsoft.com/office/drawing/2014/main" id="{7C0E0DA8-7620-F258-DF7B-2A8A9023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658" y="4547072"/>
                <a:ext cx="2661720" cy="822469"/>
              </a:xfrm>
              <a:prstGeom prst="rect">
                <a:avLst/>
              </a:prstGeom>
              <a:blipFill>
                <a:blip r:embed="rId9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B4449C-B0E5-3CB8-FF29-D1888BA0897D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3952419" y="3371556"/>
            <a:ext cx="540519" cy="3781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54F2C-3C4E-4028-17A5-CFE3F98ECD29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3952418" y="5193015"/>
            <a:ext cx="405552" cy="385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441B23-D56E-D15D-9F58-2647DFC99A02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flipH="1">
            <a:off x="9509658" y="3527985"/>
            <a:ext cx="1351483" cy="2216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933913-B246-13BD-E973-B54E82D82DC1}"/>
              </a:ext>
            </a:extLst>
          </p:cNvPr>
          <p:cNvCxnSpPr>
            <a:cxnSpLocks/>
            <a:stCxn id="10" idx="2"/>
            <a:endCxn id="13" idx="3"/>
          </p:cNvCxnSpPr>
          <p:nvPr/>
        </p:nvCxnSpPr>
        <p:spPr>
          <a:xfrm flipH="1">
            <a:off x="9530282" y="5369541"/>
            <a:ext cx="1310236" cy="208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69">
            <a:extLst>
              <a:ext uri="{FF2B5EF4-FFF2-40B4-BE49-F238E27FC236}">
                <a16:creationId xmlns:a16="http://schemas.microsoft.com/office/drawing/2014/main" id="{4B706A85-7F7C-B599-E08A-83FE7F587F9B}"/>
              </a:ext>
            </a:extLst>
          </p:cNvPr>
          <p:cNvSpPr txBox="1"/>
          <p:nvPr/>
        </p:nvSpPr>
        <p:spPr>
          <a:xfrm>
            <a:off x="838200" y="1690688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Draw the mean model of all models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400" dirty="0"/>
              <a:t>As the number of parameters grows, the mean of models gets better  </a:t>
            </a:r>
          </a:p>
        </p:txBody>
      </p:sp>
    </p:spTree>
    <p:extLst>
      <p:ext uri="{BB962C8B-B14F-4D97-AF65-F5344CB8AC3E}">
        <p14:creationId xmlns:p14="http://schemas.microsoft.com/office/powerpoint/2010/main" val="423527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681</Words>
  <Application>Microsoft Office PowerPoint</Application>
  <PresentationFormat>Widescreen</PresentationFormat>
  <Paragraphs>125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Machine Learning 5. Model Selection</vt:lpstr>
      <vt:lpstr>Regression</vt:lpstr>
      <vt:lpstr>Classification</vt:lpstr>
      <vt:lpstr>Training and Validation</vt:lpstr>
      <vt:lpstr>Data Preparation</vt:lpstr>
      <vt:lpstr>N-fold Cross Validation</vt:lpstr>
      <vt:lpstr>Bias and Variance</vt:lpstr>
      <vt:lpstr>Bias and Variance</vt:lpstr>
      <vt:lpstr>Bias and Variance</vt:lpstr>
      <vt:lpstr>Bias and Variance</vt:lpstr>
      <vt:lpstr>Solve Problems in your ML Task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6. Bias and Variance</dc:title>
  <dc:creator>GONG Xueyuan</dc:creator>
  <cp:lastModifiedBy>Xueyuan GONG</cp:lastModifiedBy>
  <cp:revision>162</cp:revision>
  <dcterms:created xsi:type="dcterms:W3CDTF">2022-08-29T03:27:31Z</dcterms:created>
  <dcterms:modified xsi:type="dcterms:W3CDTF">2023-09-21T06:52:51Z</dcterms:modified>
</cp:coreProperties>
</file>